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84" r:id="rId17"/>
    <p:sldId id="260" r:id="rId18"/>
    <p:sldId id="273" r:id="rId19"/>
    <p:sldId id="274" r:id="rId20"/>
    <p:sldId id="275" r:id="rId21"/>
    <p:sldId id="276" r:id="rId22"/>
    <p:sldId id="277" r:id="rId23"/>
    <p:sldId id="278" r:id="rId24"/>
    <p:sldId id="261" r:id="rId25"/>
    <p:sldId id="279" r:id="rId26"/>
    <p:sldId id="280" r:id="rId27"/>
    <p:sldId id="281" r:id="rId28"/>
    <p:sldId id="282" r:id="rId29"/>
    <p:sldId id="283" r:id="rId30"/>
    <p:sldId id="286" r:id="rId31"/>
    <p:sldId id="288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9"/>
    <a:srgbClr val="50C2E2"/>
    <a:srgbClr val="13B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5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2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4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4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5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0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33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1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5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0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4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080E-4E21-4CD6-BA7D-7C1899395220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C320-15E7-44FC-B9A9-3EE0350D5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90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b="5930"/>
          <a:stretch/>
        </p:blipFill>
        <p:spPr>
          <a:xfrm>
            <a:off x="-1057" y="406103"/>
            <a:ext cx="12193057" cy="6451897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2891763" y="1620455"/>
            <a:ext cx="65937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简约大气</a:t>
            </a:r>
            <a:r>
              <a:rPr lang="zh-CN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总结汇报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891763" y="2636118"/>
            <a:ext cx="6280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出自【趣你的PPT】(微信:qunideppt)：最优质的PPT资源库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953875" y="-714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0" y="275771"/>
            <a:ext cx="174171" cy="493486"/>
          </a:xfrm>
          <a:prstGeom prst="rect">
            <a:avLst/>
          </a:prstGeom>
          <a:solidFill>
            <a:srgbClr val="63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7649" y="337848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2223956" y="4217675"/>
            <a:ext cx="3182344" cy="72327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just"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163457" y="4217675"/>
            <a:ext cx="914653" cy="914985"/>
            <a:chOff x="1248197" y="1115419"/>
            <a:chExt cx="1014374" cy="1014742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1248197" y="1115419"/>
              <a:ext cx="1014374" cy="1014742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09250" y="1352513"/>
              <a:ext cx="450112" cy="576340"/>
            </a:xfrm>
            <a:custGeom>
              <a:avLst/>
              <a:gdLst>
                <a:gd name="T0" fmla="*/ 313 w 659"/>
                <a:gd name="T1" fmla="*/ 619 h 962"/>
                <a:gd name="T2" fmla="*/ 421 w 659"/>
                <a:gd name="T3" fmla="*/ 558 h 962"/>
                <a:gd name="T4" fmla="*/ 489 w 659"/>
                <a:gd name="T5" fmla="*/ 576 h 962"/>
                <a:gd name="T6" fmla="*/ 552 w 659"/>
                <a:gd name="T7" fmla="*/ 452 h 962"/>
                <a:gd name="T8" fmla="*/ 599 w 659"/>
                <a:gd name="T9" fmla="*/ 417 h 962"/>
                <a:gd name="T10" fmla="*/ 601 w 659"/>
                <a:gd name="T11" fmla="*/ 268 h 962"/>
                <a:gd name="T12" fmla="*/ 555 w 659"/>
                <a:gd name="T13" fmla="*/ 231 h 962"/>
                <a:gd name="T14" fmla="*/ 504 w 659"/>
                <a:gd name="T15" fmla="*/ 108 h 962"/>
                <a:gd name="T16" fmla="*/ 449 w 659"/>
                <a:gd name="T17" fmla="*/ 119 h 962"/>
                <a:gd name="T18" fmla="*/ 346 w 659"/>
                <a:gd name="T19" fmla="*/ 58 h 962"/>
                <a:gd name="T20" fmla="*/ 321 w 659"/>
                <a:gd name="T21" fmla="*/ 58 h 962"/>
                <a:gd name="T22" fmla="*/ 245 w 659"/>
                <a:gd name="T23" fmla="*/ 118 h 962"/>
                <a:gd name="T24" fmla="*/ 220 w 659"/>
                <a:gd name="T25" fmla="*/ 111 h 962"/>
                <a:gd name="T26" fmla="*/ 158 w 659"/>
                <a:gd name="T27" fmla="*/ 116 h 962"/>
                <a:gd name="T28" fmla="*/ 68 w 659"/>
                <a:gd name="T29" fmla="*/ 236 h 962"/>
                <a:gd name="T30" fmla="*/ 84 w 659"/>
                <a:gd name="T31" fmla="*/ 293 h 962"/>
                <a:gd name="T32" fmla="*/ 54 w 659"/>
                <a:gd name="T33" fmla="*/ 424 h 962"/>
                <a:gd name="T34" fmla="*/ 153 w 659"/>
                <a:gd name="T35" fmla="*/ 515 h 962"/>
                <a:gd name="T36" fmla="*/ 164 w 659"/>
                <a:gd name="T37" fmla="*/ 572 h 962"/>
                <a:gd name="T38" fmla="*/ 230 w 659"/>
                <a:gd name="T39" fmla="*/ 555 h 962"/>
                <a:gd name="T40" fmla="*/ 249 w 659"/>
                <a:gd name="T41" fmla="*/ 614 h 962"/>
                <a:gd name="T42" fmla="*/ 187 w 659"/>
                <a:gd name="T43" fmla="*/ 618 h 962"/>
                <a:gd name="T44" fmla="*/ 103 w 659"/>
                <a:gd name="T45" fmla="*/ 514 h 962"/>
                <a:gd name="T46" fmla="*/ 6 w 659"/>
                <a:gd name="T47" fmla="*/ 439 h 962"/>
                <a:gd name="T48" fmla="*/ 43 w 659"/>
                <a:gd name="T49" fmla="*/ 322 h 962"/>
                <a:gd name="T50" fmla="*/ 54 w 659"/>
                <a:gd name="T51" fmla="*/ 188 h 962"/>
                <a:gd name="T52" fmla="*/ 108 w 659"/>
                <a:gd name="T53" fmla="*/ 116 h 962"/>
                <a:gd name="T54" fmla="*/ 234 w 659"/>
                <a:gd name="T55" fmla="*/ 63 h 962"/>
                <a:gd name="T56" fmla="*/ 252 w 659"/>
                <a:gd name="T57" fmla="*/ 68 h 962"/>
                <a:gd name="T58" fmla="*/ 334 w 659"/>
                <a:gd name="T59" fmla="*/ 0 h 962"/>
                <a:gd name="T60" fmla="*/ 429 w 659"/>
                <a:gd name="T61" fmla="*/ 72 h 962"/>
                <a:gd name="T62" fmla="*/ 540 w 659"/>
                <a:gd name="T63" fmla="*/ 74 h 962"/>
                <a:gd name="T64" fmla="*/ 571 w 659"/>
                <a:gd name="T65" fmla="*/ 184 h 962"/>
                <a:gd name="T66" fmla="*/ 641 w 659"/>
                <a:gd name="T67" fmla="*/ 298 h 962"/>
                <a:gd name="T68" fmla="*/ 640 w 659"/>
                <a:gd name="T69" fmla="*/ 388 h 962"/>
                <a:gd name="T70" fmla="*/ 566 w 659"/>
                <a:gd name="T71" fmla="*/ 500 h 962"/>
                <a:gd name="T72" fmla="*/ 489 w 659"/>
                <a:gd name="T73" fmla="*/ 626 h 962"/>
                <a:gd name="T74" fmla="*/ 421 w 659"/>
                <a:gd name="T75" fmla="*/ 608 h 962"/>
                <a:gd name="T76" fmla="*/ 326 w 659"/>
                <a:gd name="T77" fmla="*/ 677 h 962"/>
                <a:gd name="T78" fmla="*/ 328 w 659"/>
                <a:gd name="T79" fmla="*/ 520 h 962"/>
                <a:gd name="T80" fmla="*/ 328 w 659"/>
                <a:gd name="T81" fmla="*/ 550 h 962"/>
                <a:gd name="T82" fmla="*/ 529 w 659"/>
                <a:gd name="T83" fmla="*/ 349 h 962"/>
                <a:gd name="T84" fmla="*/ 328 w 659"/>
                <a:gd name="T85" fmla="*/ 493 h 962"/>
                <a:gd name="T86" fmla="*/ 472 w 659"/>
                <a:gd name="T87" fmla="*/ 349 h 962"/>
                <a:gd name="T88" fmla="*/ 451 w 659"/>
                <a:gd name="T89" fmla="*/ 660 h 962"/>
                <a:gd name="T90" fmla="*/ 366 w 659"/>
                <a:gd name="T91" fmla="*/ 709 h 962"/>
                <a:gd name="T92" fmla="*/ 435 w 659"/>
                <a:gd name="T93" fmla="*/ 848 h 962"/>
                <a:gd name="T94" fmla="*/ 566 w 659"/>
                <a:gd name="T95" fmla="*/ 922 h 962"/>
                <a:gd name="T96" fmla="*/ 239 w 659"/>
                <a:gd name="T97" fmla="*/ 670 h 962"/>
                <a:gd name="T98" fmla="*/ 165 w 659"/>
                <a:gd name="T99" fmla="*/ 662 h 962"/>
                <a:gd name="T100" fmla="*/ 115 w 659"/>
                <a:gd name="T101" fmla="*/ 945 h 962"/>
                <a:gd name="T102" fmla="*/ 305 w 659"/>
                <a:gd name="T103" fmla="*/ 932 h 962"/>
                <a:gd name="T104" fmla="*/ 326 w 659"/>
                <a:gd name="T105" fmla="*/ 717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59" h="962">
                  <a:moveTo>
                    <a:pt x="230" y="555"/>
                  </a:moveTo>
                  <a:cubicBezTo>
                    <a:pt x="254" y="555"/>
                    <a:pt x="278" y="567"/>
                    <a:pt x="290" y="585"/>
                  </a:cubicBezTo>
                  <a:lnTo>
                    <a:pt x="313" y="619"/>
                  </a:lnTo>
                  <a:cubicBezTo>
                    <a:pt x="320" y="629"/>
                    <a:pt x="331" y="630"/>
                    <a:pt x="338" y="619"/>
                  </a:cubicBezTo>
                  <a:lnTo>
                    <a:pt x="362" y="586"/>
                  </a:lnTo>
                  <a:cubicBezTo>
                    <a:pt x="375" y="569"/>
                    <a:pt x="398" y="558"/>
                    <a:pt x="421" y="558"/>
                  </a:cubicBezTo>
                  <a:cubicBezTo>
                    <a:pt x="429" y="558"/>
                    <a:pt x="436" y="559"/>
                    <a:pt x="443" y="561"/>
                  </a:cubicBezTo>
                  <a:lnTo>
                    <a:pt x="481" y="575"/>
                  </a:lnTo>
                  <a:cubicBezTo>
                    <a:pt x="484" y="576"/>
                    <a:pt x="486" y="576"/>
                    <a:pt x="489" y="576"/>
                  </a:cubicBezTo>
                  <a:cubicBezTo>
                    <a:pt x="500" y="576"/>
                    <a:pt x="501" y="567"/>
                    <a:pt x="501" y="561"/>
                  </a:cubicBezTo>
                  <a:lnTo>
                    <a:pt x="501" y="520"/>
                  </a:lnTo>
                  <a:cubicBezTo>
                    <a:pt x="502" y="490"/>
                    <a:pt x="524" y="461"/>
                    <a:pt x="552" y="452"/>
                  </a:cubicBezTo>
                  <a:lnTo>
                    <a:pt x="591" y="441"/>
                  </a:lnTo>
                  <a:cubicBezTo>
                    <a:pt x="597" y="439"/>
                    <a:pt x="602" y="436"/>
                    <a:pt x="603" y="432"/>
                  </a:cubicBezTo>
                  <a:cubicBezTo>
                    <a:pt x="604" y="428"/>
                    <a:pt x="603" y="422"/>
                    <a:pt x="599" y="417"/>
                  </a:cubicBezTo>
                  <a:lnTo>
                    <a:pt x="575" y="384"/>
                  </a:lnTo>
                  <a:cubicBezTo>
                    <a:pt x="558" y="360"/>
                    <a:pt x="559" y="323"/>
                    <a:pt x="577" y="300"/>
                  </a:cubicBezTo>
                  <a:lnTo>
                    <a:pt x="601" y="268"/>
                  </a:lnTo>
                  <a:cubicBezTo>
                    <a:pt x="605" y="263"/>
                    <a:pt x="607" y="257"/>
                    <a:pt x="605" y="253"/>
                  </a:cubicBezTo>
                  <a:cubicBezTo>
                    <a:pt x="604" y="249"/>
                    <a:pt x="600" y="246"/>
                    <a:pt x="594" y="244"/>
                  </a:cubicBezTo>
                  <a:lnTo>
                    <a:pt x="555" y="231"/>
                  </a:lnTo>
                  <a:cubicBezTo>
                    <a:pt x="527" y="222"/>
                    <a:pt x="506" y="192"/>
                    <a:pt x="507" y="162"/>
                  </a:cubicBezTo>
                  <a:lnTo>
                    <a:pt x="508" y="121"/>
                  </a:lnTo>
                  <a:cubicBezTo>
                    <a:pt x="508" y="116"/>
                    <a:pt x="507" y="111"/>
                    <a:pt x="504" y="108"/>
                  </a:cubicBezTo>
                  <a:cubicBezTo>
                    <a:pt x="501" y="106"/>
                    <a:pt x="498" y="105"/>
                    <a:pt x="495" y="105"/>
                  </a:cubicBezTo>
                  <a:cubicBezTo>
                    <a:pt x="493" y="105"/>
                    <a:pt x="490" y="106"/>
                    <a:pt x="488" y="106"/>
                  </a:cubicBezTo>
                  <a:lnTo>
                    <a:pt x="449" y="119"/>
                  </a:lnTo>
                  <a:cubicBezTo>
                    <a:pt x="443" y="121"/>
                    <a:pt x="436" y="122"/>
                    <a:pt x="429" y="122"/>
                  </a:cubicBezTo>
                  <a:cubicBezTo>
                    <a:pt x="405" y="122"/>
                    <a:pt x="382" y="110"/>
                    <a:pt x="369" y="92"/>
                  </a:cubicBezTo>
                  <a:lnTo>
                    <a:pt x="346" y="58"/>
                  </a:lnTo>
                  <a:cubicBezTo>
                    <a:pt x="343" y="53"/>
                    <a:pt x="338" y="50"/>
                    <a:pt x="334" y="50"/>
                  </a:cubicBezTo>
                  <a:cubicBezTo>
                    <a:pt x="328" y="50"/>
                    <a:pt x="326" y="50"/>
                    <a:pt x="322" y="56"/>
                  </a:cubicBezTo>
                  <a:lnTo>
                    <a:pt x="321" y="58"/>
                  </a:lnTo>
                  <a:cubicBezTo>
                    <a:pt x="311" y="74"/>
                    <a:pt x="298" y="93"/>
                    <a:pt x="287" y="104"/>
                  </a:cubicBezTo>
                  <a:cubicBezTo>
                    <a:pt x="280" y="111"/>
                    <a:pt x="269" y="120"/>
                    <a:pt x="255" y="120"/>
                  </a:cubicBezTo>
                  <a:cubicBezTo>
                    <a:pt x="251" y="120"/>
                    <a:pt x="247" y="119"/>
                    <a:pt x="245" y="118"/>
                  </a:cubicBezTo>
                  <a:lnTo>
                    <a:pt x="241" y="118"/>
                  </a:lnTo>
                  <a:lnTo>
                    <a:pt x="238" y="116"/>
                  </a:lnTo>
                  <a:cubicBezTo>
                    <a:pt x="234" y="115"/>
                    <a:pt x="227" y="113"/>
                    <a:pt x="220" y="111"/>
                  </a:cubicBezTo>
                  <a:cubicBezTo>
                    <a:pt x="210" y="108"/>
                    <a:pt x="192" y="103"/>
                    <a:pt x="189" y="103"/>
                  </a:cubicBezTo>
                  <a:cubicBezTo>
                    <a:pt x="181" y="101"/>
                    <a:pt x="173" y="100"/>
                    <a:pt x="171" y="100"/>
                  </a:cubicBezTo>
                  <a:cubicBezTo>
                    <a:pt x="161" y="100"/>
                    <a:pt x="158" y="108"/>
                    <a:pt x="158" y="116"/>
                  </a:cubicBezTo>
                  <a:lnTo>
                    <a:pt x="158" y="157"/>
                  </a:lnTo>
                  <a:cubicBezTo>
                    <a:pt x="158" y="187"/>
                    <a:pt x="135" y="216"/>
                    <a:pt x="107" y="225"/>
                  </a:cubicBezTo>
                  <a:lnTo>
                    <a:pt x="68" y="236"/>
                  </a:lnTo>
                  <a:cubicBezTo>
                    <a:pt x="62" y="238"/>
                    <a:pt x="58" y="241"/>
                    <a:pt x="56" y="246"/>
                  </a:cubicBezTo>
                  <a:cubicBezTo>
                    <a:pt x="55" y="249"/>
                    <a:pt x="56" y="255"/>
                    <a:pt x="60" y="260"/>
                  </a:cubicBezTo>
                  <a:lnTo>
                    <a:pt x="84" y="293"/>
                  </a:lnTo>
                  <a:cubicBezTo>
                    <a:pt x="101" y="317"/>
                    <a:pt x="101" y="354"/>
                    <a:pt x="83" y="377"/>
                  </a:cubicBezTo>
                  <a:lnTo>
                    <a:pt x="58" y="410"/>
                  </a:lnTo>
                  <a:cubicBezTo>
                    <a:pt x="54" y="415"/>
                    <a:pt x="53" y="420"/>
                    <a:pt x="54" y="424"/>
                  </a:cubicBezTo>
                  <a:cubicBezTo>
                    <a:pt x="55" y="428"/>
                    <a:pt x="59" y="431"/>
                    <a:pt x="65" y="433"/>
                  </a:cubicBezTo>
                  <a:lnTo>
                    <a:pt x="104" y="446"/>
                  </a:lnTo>
                  <a:cubicBezTo>
                    <a:pt x="132" y="455"/>
                    <a:pt x="153" y="486"/>
                    <a:pt x="153" y="515"/>
                  </a:cubicBezTo>
                  <a:lnTo>
                    <a:pt x="152" y="556"/>
                  </a:lnTo>
                  <a:cubicBezTo>
                    <a:pt x="151" y="561"/>
                    <a:pt x="153" y="566"/>
                    <a:pt x="155" y="568"/>
                  </a:cubicBezTo>
                  <a:cubicBezTo>
                    <a:pt x="158" y="571"/>
                    <a:pt x="162" y="572"/>
                    <a:pt x="164" y="572"/>
                  </a:cubicBezTo>
                  <a:cubicBezTo>
                    <a:pt x="167" y="572"/>
                    <a:pt x="169" y="571"/>
                    <a:pt x="172" y="571"/>
                  </a:cubicBezTo>
                  <a:lnTo>
                    <a:pt x="210" y="558"/>
                  </a:lnTo>
                  <a:cubicBezTo>
                    <a:pt x="217" y="556"/>
                    <a:pt x="223" y="555"/>
                    <a:pt x="230" y="555"/>
                  </a:cubicBezTo>
                  <a:close/>
                  <a:moveTo>
                    <a:pt x="326" y="677"/>
                  </a:moveTo>
                  <a:cubicBezTo>
                    <a:pt x="305" y="677"/>
                    <a:pt x="285" y="666"/>
                    <a:pt x="272" y="647"/>
                  </a:cubicBezTo>
                  <a:lnTo>
                    <a:pt x="249" y="614"/>
                  </a:lnTo>
                  <a:cubicBezTo>
                    <a:pt x="246" y="609"/>
                    <a:pt x="238" y="605"/>
                    <a:pt x="230" y="605"/>
                  </a:cubicBezTo>
                  <a:cubicBezTo>
                    <a:pt x="228" y="605"/>
                    <a:pt x="227" y="605"/>
                    <a:pt x="225" y="606"/>
                  </a:cubicBezTo>
                  <a:lnTo>
                    <a:pt x="187" y="618"/>
                  </a:lnTo>
                  <a:cubicBezTo>
                    <a:pt x="162" y="626"/>
                    <a:pt x="136" y="620"/>
                    <a:pt x="120" y="603"/>
                  </a:cubicBezTo>
                  <a:cubicBezTo>
                    <a:pt x="107" y="591"/>
                    <a:pt x="101" y="573"/>
                    <a:pt x="102" y="554"/>
                  </a:cubicBezTo>
                  <a:lnTo>
                    <a:pt x="103" y="514"/>
                  </a:lnTo>
                  <a:cubicBezTo>
                    <a:pt x="103" y="506"/>
                    <a:pt x="96" y="496"/>
                    <a:pt x="88" y="493"/>
                  </a:cubicBezTo>
                  <a:lnTo>
                    <a:pt x="50" y="481"/>
                  </a:lnTo>
                  <a:cubicBezTo>
                    <a:pt x="28" y="474"/>
                    <a:pt x="12" y="458"/>
                    <a:pt x="6" y="439"/>
                  </a:cubicBezTo>
                  <a:cubicBezTo>
                    <a:pt x="0" y="419"/>
                    <a:pt x="4" y="397"/>
                    <a:pt x="18" y="379"/>
                  </a:cubicBezTo>
                  <a:lnTo>
                    <a:pt x="43" y="347"/>
                  </a:lnTo>
                  <a:cubicBezTo>
                    <a:pt x="48" y="341"/>
                    <a:pt x="48" y="328"/>
                    <a:pt x="43" y="322"/>
                  </a:cubicBezTo>
                  <a:lnTo>
                    <a:pt x="20" y="289"/>
                  </a:lnTo>
                  <a:cubicBezTo>
                    <a:pt x="6" y="271"/>
                    <a:pt x="2" y="249"/>
                    <a:pt x="9" y="229"/>
                  </a:cubicBezTo>
                  <a:cubicBezTo>
                    <a:pt x="16" y="210"/>
                    <a:pt x="32" y="195"/>
                    <a:pt x="54" y="188"/>
                  </a:cubicBezTo>
                  <a:lnTo>
                    <a:pt x="93" y="177"/>
                  </a:lnTo>
                  <a:cubicBezTo>
                    <a:pt x="100" y="175"/>
                    <a:pt x="108" y="164"/>
                    <a:pt x="108" y="157"/>
                  </a:cubicBezTo>
                  <a:lnTo>
                    <a:pt x="108" y="116"/>
                  </a:lnTo>
                  <a:cubicBezTo>
                    <a:pt x="108" y="79"/>
                    <a:pt x="135" y="50"/>
                    <a:pt x="171" y="50"/>
                  </a:cubicBezTo>
                  <a:cubicBezTo>
                    <a:pt x="180" y="50"/>
                    <a:pt x="193" y="52"/>
                    <a:pt x="200" y="54"/>
                  </a:cubicBezTo>
                  <a:cubicBezTo>
                    <a:pt x="203" y="55"/>
                    <a:pt x="213" y="57"/>
                    <a:pt x="234" y="63"/>
                  </a:cubicBezTo>
                  <a:cubicBezTo>
                    <a:pt x="241" y="65"/>
                    <a:pt x="247" y="67"/>
                    <a:pt x="251" y="68"/>
                  </a:cubicBezTo>
                  <a:lnTo>
                    <a:pt x="252" y="68"/>
                  </a:lnTo>
                  <a:cubicBezTo>
                    <a:pt x="252" y="68"/>
                    <a:pt x="252" y="68"/>
                    <a:pt x="252" y="68"/>
                  </a:cubicBezTo>
                  <a:cubicBezTo>
                    <a:pt x="258" y="63"/>
                    <a:pt x="267" y="50"/>
                    <a:pt x="279" y="31"/>
                  </a:cubicBezTo>
                  <a:lnTo>
                    <a:pt x="280" y="30"/>
                  </a:lnTo>
                  <a:cubicBezTo>
                    <a:pt x="293" y="10"/>
                    <a:pt x="310" y="0"/>
                    <a:pt x="334" y="0"/>
                  </a:cubicBezTo>
                  <a:cubicBezTo>
                    <a:pt x="355" y="0"/>
                    <a:pt x="374" y="11"/>
                    <a:pt x="387" y="30"/>
                  </a:cubicBezTo>
                  <a:lnTo>
                    <a:pt x="410" y="63"/>
                  </a:lnTo>
                  <a:cubicBezTo>
                    <a:pt x="413" y="68"/>
                    <a:pt x="421" y="72"/>
                    <a:pt x="429" y="72"/>
                  </a:cubicBezTo>
                  <a:cubicBezTo>
                    <a:pt x="432" y="72"/>
                    <a:pt x="433" y="72"/>
                    <a:pt x="434" y="71"/>
                  </a:cubicBezTo>
                  <a:lnTo>
                    <a:pt x="472" y="59"/>
                  </a:lnTo>
                  <a:cubicBezTo>
                    <a:pt x="497" y="51"/>
                    <a:pt x="523" y="57"/>
                    <a:pt x="540" y="74"/>
                  </a:cubicBezTo>
                  <a:cubicBezTo>
                    <a:pt x="552" y="86"/>
                    <a:pt x="558" y="104"/>
                    <a:pt x="558" y="123"/>
                  </a:cubicBezTo>
                  <a:lnTo>
                    <a:pt x="556" y="163"/>
                  </a:lnTo>
                  <a:cubicBezTo>
                    <a:pt x="556" y="171"/>
                    <a:pt x="564" y="181"/>
                    <a:pt x="571" y="184"/>
                  </a:cubicBezTo>
                  <a:lnTo>
                    <a:pt x="610" y="196"/>
                  </a:lnTo>
                  <a:cubicBezTo>
                    <a:pt x="631" y="203"/>
                    <a:pt x="647" y="219"/>
                    <a:pt x="653" y="238"/>
                  </a:cubicBezTo>
                  <a:cubicBezTo>
                    <a:pt x="659" y="258"/>
                    <a:pt x="655" y="280"/>
                    <a:pt x="641" y="298"/>
                  </a:cubicBezTo>
                  <a:lnTo>
                    <a:pt x="616" y="330"/>
                  </a:lnTo>
                  <a:cubicBezTo>
                    <a:pt x="612" y="336"/>
                    <a:pt x="611" y="349"/>
                    <a:pt x="616" y="355"/>
                  </a:cubicBezTo>
                  <a:lnTo>
                    <a:pt x="640" y="388"/>
                  </a:lnTo>
                  <a:cubicBezTo>
                    <a:pt x="653" y="406"/>
                    <a:pt x="657" y="428"/>
                    <a:pt x="650" y="448"/>
                  </a:cubicBezTo>
                  <a:cubicBezTo>
                    <a:pt x="644" y="467"/>
                    <a:pt x="627" y="482"/>
                    <a:pt x="605" y="489"/>
                  </a:cubicBezTo>
                  <a:lnTo>
                    <a:pt x="566" y="500"/>
                  </a:lnTo>
                  <a:cubicBezTo>
                    <a:pt x="559" y="502"/>
                    <a:pt x="551" y="513"/>
                    <a:pt x="551" y="520"/>
                  </a:cubicBezTo>
                  <a:lnTo>
                    <a:pt x="551" y="561"/>
                  </a:lnTo>
                  <a:cubicBezTo>
                    <a:pt x="551" y="599"/>
                    <a:pt x="525" y="626"/>
                    <a:pt x="489" y="626"/>
                  </a:cubicBezTo>
                  <a:cubicBezTo>
                    <a:pt x="481" y="626"/>
                    <a:pt x="472" y="625"/>
                    <a:pt x="464" y="622"/>
                  </a:cubicBezTo>
                  <a:lnTo>
                    <a:pt x="426" y="608"/>
                  </a:lnTo>
                  <a:cubicBezTo>
                    <a:pt x="425" y="608"/>
                    <a:pt x="423" y="608"/>
                    <a:pt x="421" y="608"/>
                  </a:cubicBezTo>
                  <a:cubicBezTo>
                    <a:pt x="413" y="608"/>
                    <a:pt x="405" y="612"/>
                    <a:pt x="402" y="616"/>
                  </a:cubicBezTo>
                  <a:lnTo>
                    <a:pt x="379" y="649"/>
                  </a:lnTo>
                  <a:cubicBezTo>
                    <a:pt x="365" y="667"/>
                    <a:pt x="346" y="677"/>
                    <a:pt x="326" y="677"/>
                  </a:cubicBezTo>
                  <a:close/>
                  <a:moveTo>
                    <a:pt x="328" y="178"/>
                  </a:moveTo>
                  <a:cubicBezTo>
                    <a:pt x="234" y="178"/>
                    <a:pt x="157" y="254"/>
                    <a:pt x="157" y="349"/>
                  </a:cubicBezTo>
                  <a:cubicBezTo>
                    <a:pt x="157" y="443"/>
                    <a:pt x="234" y="520"/>
                    <a:pt x="328" y="520"/>
                  </a:cubicBezTo>
                  <a:cubicBezTo>
                    <a:pt x="423" y="520"/>
                    <a:pt x="499" y="443"/>
                    <a:pt x="499" y="349"/>
                  </a:cubicBezTo>
                  <a:cubicBezTo>
                    <a:pt x="499" y="254"/>
                    <a:pt x="423" y="178"/>
                    <a:pt x="328" y="178"/>
                  </a:cubicBezTo>
                  <a:close/>
                  <a:moveTo>
                    <a:pt x="328" y="550"/>
                  </a:moveTo>
                  <a:cubicBezTo>
                    <a:pt x="217" y="550"/>
                    <a:pt x="127" y="460"/>
                    <a:pt x="127" y="349"/>
                  </a:cubicBezTo>
                  <a:cubicBezTo>
                    <a:pt x="127" y="238"/>
                    <a:pt x="217" y="148"/>
                    <a:pt x="328" y="148"/>
                  </a:cubicBezTo>
                  <a:cubicBezTo>
                    <a:pt x="439" y="148"/>
                    <a:pt x="529" y="238"/>
                    <a:pt x="529" y="349"/>
                  </a:cubicBezTo>
                  <a:cubicBezTo>
                    <a:pt x="529" y="460"/>
                    <a:pt x="439" y="550"/>
                    <a:pt x="328" y="550"/>
                  </a:cubicBezTo>
                  <a:close/>
                  <a:moveTo>
                    <a:pt x="472" y="349"/>
                  </a:moveTo>
                  <a:cubicBezTo>
                    <a:pt x="472" y="428"/>
                    <a:pt x="408" y="493"/>
                    <a:pt x="328" y="493"/>
                  </a:cubicBezTo>
                  <a:cubicBezTo>
                    <a:pt x="249" y="493"/>
                    <a:pt x="184" y="428"/>
                    <a:pt x="184" y="349"/>
                  </a:cubicBezTo>
                  <a:cubicBezTo>
                    <a:pt x="184" y="269"/>
                    <a:pt x="249" y="205"/>
                    <a:pt x="328" y="205"/>
                  </a:cubicBezTo>
                  <a:cubicBezTo>
                    <a:pt x="408" y="205"/>
                    <a:pt x="472" y="269"/>
                    <a:pt x="472" y="349"/>
                  </a:cubicBezTo>
                  <a:close/>
                  <a:moveTo>
                    <a:pt x="491" y="666"/>
                  </a:moveTo>
                  <a:cubicBezTo>
                    <a:pt x="491" y="666"/>
                    <a:pt x="490" y="666"/>
                    <a:pt x="489" y="666"/>
                  </a:cubicBezTo>
                  <a:cubicBezTo>
                    <a:pt x="476" y="666"/>
                    <a:pt x="463" y="664"/>
                    <a:pt x="451" y="660"/>
                  </a:cubicBezTo>
                  <a:lnTo>
                    <a:pt x="426" y="651"/>
                  </a:lnTo>
                  <a:lnTo>
                    <a:pt x="411" y="672"/>
                  </a:lnTo>
                  <a:cubicBezTo>
                    <a:pt x="399" y="689"/>
                    <a:pt x="383" y="701"/>
                    <a:pt x="366" y="709"/>
                  </a:cubicBezTo>
                  <a:lnTo>
                    <a:pt x="378" y="908"/>
                  </a:lnTo>
                  <a:cubicBezTo>
                    <a:pt x="379" y="925"/>
                    <a:pt x="387" y="926"/>
                    <a:pt x="395" y="913"/>
                  </a:cubicBezTo>
                  <a:lnTo>
                    <a:pt x="435" y="848"/>
                  </a:lnTo>
                  <a:cubicBezTo>
                    <a:pt x="444" y="834"/>
                    <a:pt x="460" y="832"/>
                    <a:pt x="471" y="844"/>
                  </a:cubicBezTo>
                  <a:lnTo>
                    <a:pt x="553" y="929"/>
                  </a:lnTo>
                  <a:cubicBezTo>
                    <a:pt x="564" y="941"/>
                    <a:pt x="570" y="938"/>
                    <a:pt x="566" y="922"/>
                  </a:cubicBezTo>
                  <a:cubicBezTo>
                    <a:pt x="566" y="922"/>
                    <a:pt x="514" y="744"/>
                    <a:pt x="491" y="666"/>
                  </a:cubicBezTo>
                  <a:close/>
                  <a:moveTo>
                    <a:pt x="326" y="717"/>
                  </a:moveTo>
                  <a:cubicBezTo>
                    <a:pt x="291" y="717"/>
                    <a:pt x="260" y="700"/>
                    <a:pt x="239" y="670"/>
                  </a:cubicBezTo>
                  <a:lnTo>
                    <a:pt x="224" y="648"/>
                  </a:lnTo>
                  <a:lnTo>
                    <a:pt x="199" y="656"/>
                  </a:lnTo>
                  <a:cubicBezTo>
                    <a:pt x="188" y="660"/>
                    <a:pt x="176" y="662"/>
                    <a:pt x="165" y="662"/>
                  </a:cubicBezTo>
                  <a:cubicBezTo>
                    <a:pt x="160" y="662"/>
                    <a:pt x="155" y="661"/>
                    <a:pt x="150" y="660"/>
                  </a:cubicBezTo>
                  <a:cubicBezTo>
                    <a:pt x="129" y="738"/>
                    <a:pt x="81" y="915"/>
                    <a:pt x="80" y="920"/>
                  </a:cubicBezTo>
                  <a:cubicBezTo>
                    <a:pt x="77" y="936"/>
                    <a:pt x="87" y="962"/>
                    <a:pt x="115" y="945"/>
                  </a:cubicBezTo>
                  <a:cubicBezTo>
                    <a:pt x="119" y="943"/>
                    <a:pt x="203" y="874"/>
                    <a:pt x="203" y="874"/>
                  </a:cubicBezTo>
                  <a:cubicBezTo>
                    <a:pt x="215" y="863"/>
                    <a:pt x="226" y="862"/>
                    <a:pt x="240" y="875"/>
                  </a:cubicBezTo>
                  <a:lnTo>
                    <a:pt x="305" y="932"/>
                  </a:lnTo>
                  <a:cubicBezTo>
                    <a:pt x="317" y="943"/>
                    <a:pt x="334" y="937"/>
                    <a:pt x="334" y="921"/>
                  </a:cubicBezTo>
                  <a:lnTo>
                    <a:pt x="328" y="717"/>
                  </a:lnTo>
                  <a:cubicBezTo>
                    <a:pt x="327" y="717"/>
                    <a:pt x="326" y="717"/>
                    <a:pt x="326" y="7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17" tIns="60958" rIns="121917" bIns="6095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6381146" y="4259881"/>
            <a:ext cx="875278" cy="875596"/>
            <a:chOff x="6266472" y="1308936"/>
            <a:chExt cx="919063" cy="919397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266472" y="1308936"/>
              <a:ext cx="919063" cy="91939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97332" y="1557629"/>
              <a:ext cx="423775" cy="42201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107059" tIns="53529" rIns="107059" bIns="53529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3" name="出自【趣你的PPT】(微信:qunideppt)：最优质的PPT资源库"/>
          <p:cNvSpPr txBox="1"/>
          <p:nvPr/>
        </p:nvSpPr>
        <p:spPr>
          <a:xfrm>
            <a:off x="7442512" y="4224360"/>
            <a:ext cx="3182344" cy="72327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just"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381146" y="5524594"/>
            <a:ext cx="866486" cy="866800"/>
            <a:chOff x="6228901" y="5666252"/>
            <a:chExt cx="818053" cy="818350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6228901" y="5666252"/>
              <a:ext cx="818053" cy="81835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15407" y="5909701"/>
              <a:ext cx="571201" cy="338099"/>
            </a:xfrm>
            <a:custGeom>
              <a:avLst/>
              <a:gdLst>
                <a:gd name="T0" fmla="*/ 732 w 995"/>
                <a:gd name="T1" fmla="*/ 446 h 810"/>
                <a:gd name="T2" fmla="*/ 715 w 995"/>
                <a:gd name="T3" fmla="*/ 444 h 810"/>
                <a:gd name="T4" fmla="*/ 685 w 995"/>
                <a:gd name="T5" fmla="*/ 357 h 810"/>
                <a:gd name="T6" fmla="*/ 660 w 995"/>
                <a:gd name="T7" fmla="*/ 290 h 810"/>
                <a:gd name="T8" fmla="*/ 607 w 995"/>
                <a:gd name="T9" fmla="*/ 298 h 810"/>
                <a:gd name="T10" fmla="*/ 612 w 995"/>
                <a:gd name="T11" fmla="*/ 280 h 810"/>
                <a:gd name="T12" fmla="*/ 692 w 995"/>
                <a:gd name="T13" fmla="*/ 221 h 810"/>
                <a:gd name="T14" fmla="*/ 720 w 995"/>
                <a:gd name="T15" fmla="*/ 229 h 810"/>
                <a:gd name="T16" fmla="*/ 738 w 995"/>
                <a:gd name="T17" fmla="*/ 417 h 810"/>
                <a:gd name="T18" fmla="*/ 601 w 995"/>
                <a:gd name="T19" fmla="*/ 383 h 810"/>
                <a:gd name="T20" fmla="*/ 581 w 995"/>
                <a:gd name="T21" fmla="*/ 389 h 810"/>
                <a:gd name="T22" fmla="*/ 535 w 995"/>
                <a:gd name="T23" fmla="*/ 397 h 810"/>
                <a:gd name="T24" fmla="*/ 541 w 995"/>
                <a:gd name="T25" fmla="*/ 447 h 810"/>
                <a:gd name="T26" fmla="*/ 527 w 995"/>
                <a:gd name="T27" fmla="*/ 457 h 810"/>
                <a:gd name="T28" fmla="*/ 513 w 995"/>
                <a:gd name="T29" fmla="*/ 452 h 810"/>
                <a:gd name="T30" fmla="*/ 477 w 995"/>
                <a:gd name="T31" fmla="*/ 409 h 810"/>
                <a:gd name="T32" fmla="*/ 451 w 995"/>
                <a:gd name="T33" fmla="*/ 410 h 810"/>
                <a:gd name="T34" fmla="*/ 442 w 995"/>
                <a:gd name="T35" fmla="*/ 396 h 810"/>
                <a:gd name="T36" fmla="*/ 496 w 995"/>
                <a:gd name="T37" fmla="*/ 379 h 810"/>
                <a:gd name="T38" fmla="*/ 501 w 995"/>
                <a:gd name="T39" fmla="*/ 343 h 810"/>
                <a:gd name="T40" fmla="*/ 530 w 995"/>
                <a:gd name="T41" fmla="*/ 328 h 810"/>
                <a:gd name="T42" fmla="*/ 534 w 995"/>
                <a:gd name="T43" fmla="*/ 373 h 810"/>
                <a:gd name="T44" fmla="*/ 587 w 995"/>
                <a:gd name="T45" fmla="*/ 366 h 810"/>
                <a:gd name="T46" fmla="*/ 601 w 995"/>
                <a:gd name="T47" fmla="*/ 383 h 810"/>
                <a:gd name="T48" fmla="*/ 315 w 995"/>
                <a:gd name="T49" fmla="*/ 525 h 810"/>
                <a:gd name="T50" fmla="*/ 257 w 995"/>
                <a:gd name="T51" fmla="*/ 518 h 810"/>
                <a:gd name="T52" fmla="*/ 219 w 995"/>
                <a:gd name="T53" fmla="*/ 474 h 810"/>
                <a:gd name="T54" fmla="*/ 261 w 995"/>
                <a:gd name="T55" fmla="*/ 470 h 810"/>
                <a:gd name="T56" fmla="*/ 267 w 995"/>
                <a:gd name="T57" fmla="*/ 481 h 810"/>
                <a:gd name="T58" fmla="*/ 305 w 995"/>
                <a:gd name="T59" fmla="*/ 496 h 810"/>
                <a:gd name="T60" fmla="*/ 339 w 995"/>
                <a:gd name="T61" fmla="*/ 417 h 810"/>
                <a:gd name="T62" fmla="*/ 294 w 995"/>
                <a:gd name="T63" fmla="*/ 400 h 810"/>
                <a:gd name="T64" fmla="*/ 273 w 995"/>
                <a:gd name="T65" fmla="*/ 407 h 810"/>
                <a:gd name="T66" fmla="*/ 253 w 995"/>
                <a:gd name="T67" fmla="*/ 383 h 810"/>
                <a:gd name="T68" fmla="*/ 303 w 995"/>
                <a:gd name="T69" fmla="*/ 355 h 810"/>
                <a:gd name="T70" fmla="*/ 308 w 995"/>
                <a:gd name="T71" fmla="*/ 333 h 810"/>
                <a:gd name="T72" fmla="*/ 283 w 995"/>
                <a:gd name="T73" fmla="*/ 326 h 810"/>
                <a:gd name="T74" fmla="*/ 237 w 995"/>
                <a:gd name="T75" fmla="*/ 350 h 810"/>
                <a:gd name="T76" fmla="*/ 208 w 995"/>
                <a:gd name="T77" fmla="*/ 347 h 810"/>
                <a:gd name="T78" fmla="*/ 274 w 995"/>
                <a:gd name="T79" fmla="*/ 296 h 810"/>
                <a:gd name="T80" fmla="*/ 349 w 995"/>
                <a:gd name="T81" fmla="*/ 318 h 810"/>
                <a:gd name="T82" fmla="*/ 329 w 995"/>
                <a:gd name="T83" fmla="*/ 377 h 810"/>
                <a:gd name="T84" fmla="*/ 377 w 995"/>
                <a:gd name="T85" fmla="*/ 402 h 810"/>
                <a:gd name="T86" fmla="*/ 868 w 995"/>
                <a:gd name="T87" fmla="*/ 106 h 810"/>
                <a:gd name="T88" fmla="*/ 105 w 995"/>
                <a:gd name="T89" fmla="*/ 126 h 810"/>
                <a:gd name="T90" fmla="*/ 125 w 995"/>
                <a:gd name="T91" fmla="*/ 710 h 810"/>
                <a:gd name="T92" fmla="*/ 577 w 995"/>
                <a:gd name="T93" fmla="*/ 669 h 810"/>
                <a:gd name="T94" fmla="*/ 810 w 995"/>
                <a:gd name="T95" fmla="*/ 659 h 810"/>
                <a:gd name="T96" fmla="*/ 820 w 995"/>
                <a:gd name="T97" fmla="*/ 710 h 810"/>
                <a:gd name="T98" fmla="*/ 888 w 995"/>
                <a:gd name="T99" fmla="*/ 690 h 810"/>
                <a:gd name="T100" fmla="*/ 868 w 995"/>
                <a:gd name="T101" fmla="*/ 106 h 810"/>
                <a:gd name="T102" fmla="*/ 907 w 995"/>
                <a:gd name="T103" fmla="*/ 759 h 810"/>
                <a:gd name="T104" fmla="*/ 54 w 995"/>
                <a:gd name="T105" fmla="*/ 723 h 810"/>
                <a:gd name="T106" fmla="*/ 90 w 995"/>
                <a:gd name="T107" fmla="*/ 55 h 810"/>
                <a:gd name="T108" fmla="*/ 943 w 995"/>
                <a:gd name="T109" fmla="*/ 91 h 810"/>
                <a:gd name="T110" fmla="*/ 923 w 995"/>
                <a:gd name="T111" fmla="*/ 0 h 810"/>
                <a:gd name="T112" fmla="*/ 0 w 995"/>
                <a:gd name="T113" fmla="*/ 71 h 810"/>
                <a:gd name="T114" fmla="*/ 71 w 995"/>
                <a:gd name="T115" fmla="*/ 810 h 810"/>
                <a:gd name="T116" fmla="*/ 995 w 995"/>
                <a:gd name="T117" fmla="*/ 739 h 810"/>
                <a:gd name="T118" fmla="*/ 923 w 995"/>
                <a:gd name="T11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95" h="810">
                  <a:moveTo>
                    <a:pt x="741" y="436"/>
                  </a:moveTo>
                  <a:cubicBezTo>
                    <a:pt x="740" y="442"/>
                    <a:pt x="737" y="445"/>
                    <a:pt x="732" y="446"/>
                  </a:cubicBezTo>
                  <a:cubicBezTo>
                    <a:pt x="731" y="447"/>
                    <a:pt x="730" y="447"/>
                    <a:pt x="728" y="447"/>
                  </a:cubicBezTo>
                  <a:cubicBezTo>
                    <a:pt x="724" y="447"/>
                    <a:pt x="720" y="446"/>
                    <a:pt x="715" y="444"/>
                  </a:cubicBezTo>
                  <a:cubicBezTo>
                    <a:pt x="710" y="442"/>
                    <a:pt x="707" y="440"/>
                    <a:pt x="705" y="438"/>
                  </a:cubicBezTo>
                  <a:cubicBezTo>
                    <a:pt x="700" y="433"/>
                    <a:pt x="693" y="419"/>
                    <a:pt x="685" y="357"/>
                  </a:cubicBezTo>
                  <a:cubicBezTo>
                    <a:pt x="680" y="321"/>
                    <a:pt x="679" y="292"/>
                    <a:pt x="680" y="272"/>
                  </a:cubicBezTo>
                  <a:cubicBezTo>
                    <a:pt x="674" y="278"/>
                    <a:pt x="667" y="285"/>
                    <a:pt x="660" y="290"/>
                  </a:cubicBezTo>
                  <a:cubicBezTo>
                    <a:pt x="646" y="301"/>
                    <a:pt x="636" y="306"/>
                    <a:pt x="629" y="308"/>
                  </a:cubicBezTo>
                  <a:cubicBezTo>
                    <a:pt x="622" y="309"/>
                    <a:pt x="614" y="306"/>
                    <a:pt x="607" y="298"/>
                  </a:cubicBezTo>
                  <a:cubicBezTo>
                    <a:pt x="604" y="295"/>
                    <a:pt x="603" y="292"/>
                    <a:pt x="603" y="290"/>
                  </a:cubicBezTo>
                  <a:cubicBezTo>
                    <a:pt x="603" y="286"/>
                    <a:pt x="606" y="283"/>
                    <a:pt x="612" y="280"/>
                  </a:cubicBezTo>
                  <a:cubicBezTo>
                    <a:pt x="626" y="272"/>
                    <a:pt x="644" y="258"/>
                    <a:pt x="665" y="237"/>
                  </a:cubicBezTo>
                  <a:cubicBezTo>
                    <a:pt x="676" y="228"/>
                    <a:pt x="685" y="222"/>
                    <a:pt x="692" y="221"/>
                  </a:cubicBezTo>
                  <a:cubicBezTo>
                    <a:pt x="697" y="220"/>
                    <a:pt x="703" y="221"/>
                    <a:pt x="709" y="223"/>
                  </a:cubicBezTo>
                  <a:cubicBezTo>
                    <a:pt x="714" y="225"/>
                    <a:pt x="717" y="227"/>
                    <a:pt x="720" y="229"/>
                  </a:cubicBezTo>
                  <a:cubicBezTo>
                    <a:pt x="723" y="233"/>
                    <a:pt x="725" y="240"/>
                    <a:pt x="724" y="251"/>
                  </a:cubicBezTo>
                  <a:cubicBezTo>
                    <a:pt x="723" y="322"/>
                    <a:pt x="728" y="378"/>
                    <a:pt x="738" y="417"/>
                  </a:cubicBezTo>
                  <a:cubicBezTo>
                    <a:pt x="741" y="430"/>
                    <a:pt x="741" y="434"/>
                    <a:pt x="741" y="436"/>
                  </a:cubicBezTo>
                  <a:close/>
                  <a:moveTo>
                    <a:pt x="601" y="383"/>
                  </a:moveTo>
                  <a:cubicBezTo>
                    <a:pt x="599" y="385"/>
                    <a:pt x="597" y="387"/>
                    <a:pt x="592" y="388"/>
                  </a:cubicBezTo>
                  <a:cubicBezTo>
                    <a:pt x="590" y="388"/>
                    <a:pt x="586" y="389"/>
                    <a:pt x="581" y="389"/>
                  </a:cubicBezTo>
                  <a:cubicBezTo>
                    <a:pt x="579" y="389"/>
                    <a:pt x="571" y="390"/>
                    <a:pt x="543" y="396"/>
                  </a:cubicBezTo>
                  <a:lnTo>
                    <a:pt x="535" y="397"/>
                  </a:lnTo>
                  <a:cubicBezTo>
                    <a:pt x="536" y="406"/>
                    <a:pt x="537" y="416"/>
                    <a:pt x="539" y="426"/>
                  </a:cubicBezTo>
                  <a:cubicBezTo>
                    <a:pt x="541" y="436"/>
                    <a:pt x="542" y="443"/>
                    <a:pt x="541" y="447"/>
                  </a:cubicBezTo>
                  <a:cubicBezTo>
                    <a:pt x="539" y="453"/>
                    <a:pt x="536" y="456"/>
                    <a:pt x="530" y="457"/>
                  </a:cubicBezTo>
                  <a:cubicBezTo>
                    <a:pt x="529" y="457"/>
                    <a:pt x="528" y="457"/>
                    <a:pt x="527" y="457"/>
                  </a:cubicBezTo>
                  <a:cubicBezTo>
                    <a:pt x="525" y="457"/>
                    <a:pt x="523" y="457"/>
                    <a:pt x="521" y="457"/>
                  </a:cubicBezTo>
                  <a:cubicBezTo>
                    <a:pt x="517" y="456"/>
                    <a:pt x="515" y="454"/>
                    <a:pt x="513" y="452"/>
                  </a:cubicBezTo>
                  <a:cubicBezTo>
                    <a:pt x="510" y="448"/>
                    <a:pt x="507" y="440"/>
                    <a:pt x="503" y="403"/>
                  </a:cubicBezTo>
                  <a:cubicBezTo>
                    <a:pt x="490" y="406"/>
                    <a:pt x="481" y="408"/>
                    <a:pt x="477" y="409"/>
                  </a:cubicBezTo>
                  <a:cubicBezTo>
                    <a:pt x="473" y="411"/>
                    <a:pt x="469" y="412"/>
                    <a:pt x="466" y="412"/>
                  </a:cubicBezTo>
                  <a:cubicBezTo>
                    <a:pt x="461" y="413"/>
                    <a:pt x="456" y="412"/>
                    <a:pt x="451" y="410"/>
                  </a:cubicBezTo>
                  <a:cubicBezTo>
                    <a:pt x="448" y="409"/>
                    <a:pt x="446" y="407"/>
                    <a:pt x="444" y="405"/>
                  </a:cubicBezTo>
                  <a:cubicBezTo>
                    <a:pt x="442" y="402"/>
                    <a:pt x="442" y="399"/>
                    <a:pt x="442" y="396"/>
                  </a:cubicBezTo>
                  <a:cubicBezTo>
                    <a:pt x="443" y="393"/>
                    <a:pt x="447" y="390"/>
                    <a:pt x="452" y="388"/>
                  </a:cubicBezTo>
                  <a:cubicBezTo>
                    <a:pt x="457" y="387"/>
                    <a:pt x="471" y="384"/>
                    <a:pt x="496" y="379"/>
                  </a:cubicBezTo>
                  <a:lnTo>
                    <a:pt x="501" y="378"/>
                  </a:lnTo>
                  <a:cubicBezTo>
                    <a:pt x="501" y="364"/>
                    <a:pt x="501" y="353"/>
                    <a:pt x="501" y="343"/>
                  </a:cubicBezTo>
                  <a:cubicBezTo>
                    <a:pt x="502" y="332"/>
                    <a:pt x="508" y="325"/>
                    <a:pt x="518" y="323"/>
                  </a:cubicBezTo>
                  <a:cubicBezTo>
                    <a:pt x="523" y="323"/>
                    <a:pt x="527" y="324"/>
                    <a:pt x="530" y="328"/>
                  </a:cubicBezTo>
                  <a:cubicBezTo>
                    <a:pt x="531" y="330"/>
                    <a:pt x="533" y="334"/>
                    <a:pt x="533" y="352"/>
                  </a:cubicBezTo>
                  <a:cubicBezTo>
                    <a:pt x="533" y="357"/>
                    <a:pt x="534" y="364"/>
                    <a:pt x="534" y="373"/>
                  </a:cubicBezTo>
                  <a:cubicBezTo>
                    <a:pt x="549" y="370"/>
                    <a:pt x="558" y="369"/>
                    <a:pt x="561" y="368"/>
                  </a:cubicBezTo>
                  <a:cubicBezTo>
                    <a:pt x="573" y="366"/>
                    <a:pt x="582" y="366"/>
                    <a:pt x="587" y="366"/>
                  </a:cubicBezTo>
                  <a:cubicBezTo>
                    <a:pt x="592" y="367"/>
                    <a:pt x="595" y="369"/>
                    <a:pt x="598" y="373"/>
                  </a:cubicBezTo>
                  <a:cubicBezTo>
                    <a:pt x="601" y="377"/>
                    <a:pt x="602" y="380"/>
                    <a:pt x="601" y="383"/>
                  </a:cubicBezTo>
                  <a:close/>
                  <a:moveTo>
                    <a:pt x="382" y="477"/>
                  </a:moveTo>
                  <a:cubicBezTo>
                    <a:pt x="368" y="503"/>
                    <a:pt x="346" y="520"/>
                    <a:pt x="315" y="525"/>
                  </a:cubicBezTo>
                  <a:cubicBezTo>
                    <a:pt x="309" y="526"/>
                    <a:pt x="304" y="526"/>
                    <a:pt x="298" y="526"/>
                  </a:cubicBezTo>
                  <a:cubicBezTo>
                    <a:pt x="285" y="526"/>
                    <a:pt x="271" y="523"/>
                    <a:pt x="257" y="518"/>
                  </a:cubicBezTo>
                  <a:cubicBezTo>
                    <a:pt x="243" y="512"/>
                    <a:pt x="232" y="504"/>
                    <a:pt x="225" y="495"/>
                  </a:cubicBezTo>
                  <a:cubicBezTo>
                    <a:pt x="219" y="486"/>
                    <a:pt x="217" y="480"/>
                    <a:pt x="219" y="474"/>
                  </a:cubicBezTo>
                  <a:cubicBezTo>
                    <a:pt x="222" y="469"/>
                    <a:pt x="227" y="465"/>
                    <a:pt x="237" y="464"/>
                  </a:cubicBezTo>
                  <a:cubicBezTo>
                    <a:pt x="248" y="462"/>
                    <a:pt x="256" y="464"/>
                    <a:pt x="261" y="470"/>
                  </a:cubicBezTo>
                  <a:cubicBezTo>
                    <a:pt x="262" y="471"/>
                    <a:pt x="263" y="472"/>
                    <a:pt x="264" y="475"/>
                  </a:cubicBezTo>
                  <a:cubicBezTo>
                    <a:pt x="265" y="477"/>
                    <a:pt x="266" y="479"/>
                    <a:pt x="267" y="481"/>
                  </a:cubicBezTo>
                  <a:cubicBezTo>
                    <a:pt x="272" y="487"/>
                    <a:pt x="277" y="491"/>
                    <a:pt x="284" y="494"/>
                  </a:cubicBezTo>
                  <a:cubicBezTo>
                    <a:pt x="291" y="496"/>
                    <a:pt x="299" y="497"/>
                    <a:pt x="305" y="496"/>
                  </a:cubicBezTo>
                  <a:cubicBezTo>
                    <a:pt x="322" y="493"/>
                    <a:pt x="334" y="482"/>
                    <a:pt x="342" y="463"/>
                  </a:cubicBezTo>
                  <a:cubicBezTo>
                    <a:pt x="350" y="445"/>
                    <a:pt x="348" y="430"/>
                    <a:pt x="339" y="417"/>
                  </a:cubicBezTo>
                  <a:cubicBezTo>
                    <a:pt x="334" y="410"/>
                    <a:pt x="328" y="405"/>
                    <a:pt x="320" y="402"/>
                  </a:cubicBezTo>
                  <a:cubicBezTo>
                    <a:pt x="312" y="399"/>
                    <a:pt x="303" y="398"/>
                    <a:pt x="294" y="400"/>
                  </a:cubicBezTo>
                  <a:cubicBezTo>
                    <a:pt x="290" y="401"/>
                    <a:pt x="286" y="402"/>
                    <a:pt x="283" y="403"/>
                  </a:cubicBezTo>
                  <a:cubicBezTo>
                    <a:pt x="279" y="405"/>
                    <a:pt x="275" y="406"/>
                    <a:pt x="273" y="407"/>
                  </a:cubicBezTo>
                  <a:cubicBezTo>
                    <a:pt x="266" y="408"/>
                    <a:pt x="259" y="405"/>
                    <a:pt x="255" y="399"/>
                  </a:cubicBezTo>
                  <a:cubicBezTo>
                    <a:pt x="249" y="392"/>
                    <a:pt x="251" y="386"/>
                    <a:pt x="253" y="383"/>
                  </a:cubicBezTo>
                  <a:cubicBezTo>
                    <a:pt x="255" y="380"/>
                    <a:pt x="260" y="377"/>
                    <a:pt x="268" y="374"/>
                  </a:cubicBezTo>
                  <a:cubicBezTo>
                    <a:pt x="283" y="368"/>
                    <a:pt x="295" y="362"/>
                    <a:pt x="303" y="355"/>
                  </a:cubicBezTo>
                  <a:cubicBezTo>
                    <a:pt x="307" y="351"/>
                    <a:pt x="310" y="346"/>
                    <a:pt x="310" y="340"/>
                  </a:cubicBezTo>
                  <a:cubicBezTo>
                    <a:pt x="310" y="338"/>
                    <a:pt x="310" y="336"/>
                    <a:pt x="308" y="333"/>
                  </a:cubicBezTo>
                  <a:cubicBezTo>
                    <a:pt x="305" y="330"/>
                    <a:pt x="302" y="327"/>
                    <a:pt x="298" y="326"/>
                  </a:cubicBezTo>
                  <a:cubicBezTo>
                    <a:pt x="294" y="325"/>
                    <a:pt x="289" y="325"/>
                    <a:pt x="283" y="326"/>
                  </a:cubicBezTo>
                  <a:cubicBezTo>
                    <a:pt x="272" y="328"/>
                    <a:pt x="262" y="332"/>
                    <a:pt x="253" y="337"/>
                  </a:cubicBezTo>
                  <a:cubicBezTo>
                    <a:pt x="251" y="339"/>
                    <a:pt x="245" y="343"/>
                    <a:pt x="237" y="350"/>
                  </a:cubicBezTo>
                  <a:cubicBezTo>
                    <a:pt x="235" y="352"/>
                    <a:pt x="232" y="353"/>
                    <a:pt x="227" y="354"/>
                  </a:cubicBezTo>
                  <a:cubicBezTo>
                    <a:pt x="219" y="356"/>
                    <a:pt x="212" y="353"/>
                    <a:pt x="208" y="347"/>
                  </a:cubicBezTo>
                  <a:cubicBezTo>
                    <a:pt x="205" y="343"/>
                    <a:pt x="204" y="336"/>
                    <a:pt x="213" y="326"/>
                  </a:cubicBezTo>
                  <a:cubicBezTo>
                    <a:pt x="230" y="310"/>
                    <a:pt x="250" y="300"/>
                    <a:pt x="274" y="296"/>
                  </a:cubicBezTo>
                  <a:cubicBezTo>
                    <a:pt x="288" y="293"/>
                    <a:pt x="303" y="294"/>
                    <a:pt x="317" y="298"/>
                  </a:cubicBezTo>
                  <a:cubicBezTo>
                    <a:pt x="332" y="302"/>
                    <a:pt x="343" y="309"/>
                    <a:pt x="349" y="318"/>
                  </a:cubicBezTo>
                  <a:cubicBezTo>
                    <a:pt x="358" y="330"/>
                    <a:pt x="359" y="343"/>
                    <a:pt x="351" y="356"/>
                  </a:cubicBezTo>
                  <a:cubicBezTo>
                    <a:pt x="347" y="362"/>
                    <a:pt x="340" y="369"/>
                    <a:pt x="329" y="377"/>
                  </a:cubicBezTo>
                  <a:cubicBezTo>
                    <a:pt x="338" y="378"/>
                    <a:pt x="345" y="380"/>
                    <a:pt x="351" y="382"/>
                  </a:cubicBezTo>
                  <a:cubicBezTo>
                    <a:pt x="362" y="386"/>
                    <a:pt x="371" y="393"/>
                    <a:pt x="377" y="402"/>
                  </a:cubicBezTo>
                  <a:cubicBezTo>
                    <a:pt x="395" y="426"/>
                    <a:pt x="396" y="451"/>
                    <a:pt x="382" y="477"/>
                  </a:cubicBezTo>
                  <a:close/>
                  <a:moveTo>
                    <a:pt x="868" y="106"/>
                  </a:moveTo>
                  <a:lnTo>
                    <a:pt x="125" y="106"/>
                  </a:lnTo>
                  <a:cubicBezTo>
                    <a:pt x="114" y="106"/>
                    <a:pt x="105" y="115"/>
                    <a:pt x="105" y="126"/>
                  </a:cubicBezTo>
                  <a:lnTo>
                    <a:pt x="105" y="690"/>
                  </a:lnTo>
                  <a:cubicBezTo>
                    <a:pt x="105" y="701"/>
                    <a:pt x="114" y="710"/>
                    <a:pt x="125" y="710"/>
                  </a:cubicBezTo>
                  <a:lnTo>
                    <a:pt x="577" y="710"/>
                  </a:lnTo>
                  <a:lnTo>
                    <a:pt x="577" y="669"/>
                  </a:lnTo>
                  <a:cubicBezTo>
                    <a:pt x="577" y="663"/>
                    <a:pt x="581" y="659"/>
                    <a:pt x="587" y="659"/>
                  </a:cubicBezTo>
                  <a:lnTo>
                    <a:pt x="810" y="659"/>
                  </a:lnTo>
                  <a:cubicBezTo>
                    <a:pt x="816" y="659"/>
                    <a:pt x="820" y="663"/>
                    <a:pt x="820" y="669"/>
                  </a:cubicBezTo>
                  <a:lnTo>
                    <a:pt x="820" y="710"/>
                  </a:lnTo>
                  <a:lnTo>
                    <a:pt x="868" y="710"/>
                  </a:lnTo>
                  <a:cubicBezTo>
                    <a:pt x="879" y="710"/>
                    <a:pt x="888" y="701"/>
                    <a:pt x="888" y="690"/>
                  </a:cubicBezTo>
                  <a:lnTo>
                    <a:pt x="888" y="126"/>
                  </a:lnTo>
                  <a:cubicBezTo>
                    <a:pt x="888" y="115"/>
                    <a:pt x="879" y="106"/>
                    <a:pt x="868" y="106"/>
                  </a:cubicBezTo>
                  <a:close/>
                  <a:moveTo>
                    <a:pt x="943" y="724"/>
                  </a:moveTo>
                  <a:cubicBezTo>
                    <a:pt x="943" y="743"/>
                    <a:pt x="927" y="759"/>
                    <a:pt x="907" y="759"/>
                  </a:cubicBezTo>
                  <a:lnTo>
                    <a:pt x="90" y="759"/>
                  </a:lnTo>
                  <a:cubicBezTo>
                    <a:pt x="70" y="759"/>
                    <a:pt x="54" y="743"/>
                    <a:pt x="54" y="723"/>
                  </a:cubicBezTo>
                  <a:lnTo>
                    <a:pt x="54" y="91"/>
                  </a:lnTo>
                  <a:cubicBezTo>
                    <a:pt x="54" y="72"/>
                    <a:pt x="70" y="55"/>
                    <a:pt x="90" y="55"/>
                  </a:cubicBezTo>
                  <a:lnTo>
                    <a:pt x="907" y="56"/>
                  </a:lnTo>
                  <a:cubicBezTo>
                    <a:pt x="927" y="56"/>
                    <a:pt x="943" y="72"/>
                    <a:pt x="943" y="91"/>
                  </a:cubicBezTo>
                  <a:lnTo>
                    <a:pt x="943" y="724"/>
                  </a:lnTo>
                  <a:close/>
                  <a:moveTo>
                    <a:pt x="923" y="0"/>
                  </a:moveTo>
                  <a:lnTo>
                    <a:pt x="71" y="0"/>
                  </a:lnTo>
                  <a:cubicBezTo>
                    <a:pt x="32" y="0"/>
                    <a:pt x="0" y="32"/>
                    <a:pt x="0" y="71"/>
                  </a:cubicBezTo>
                  <a:lnTo>
                    <a:pt x="0" y="739"/>
                  </a:lnTo>
                  <a:cubicBezTo>
                    <a:pt x="0" y="778"/>
                    <a:pt x="32" y="810"/>
                    <a:pt x="71" y="810"/>
                  </a:cubicBezTo>
                  <a:lnTo>
                    <a:pt x="923" y="810"/>
                  </a:lnTo>
                  <a:cubicBezTo>
                    <a:pt x="963" y="810"/>
                    <a:pt x="995" y="778"/>
                    <a:pt x="995" y="739"/>
                  </a:cubicBezTo>
                  <a:lnTo>
                    <a:pt x="995" y="72"/>
                  </a:lnTo>
                  <a:cubicBezTo>
                    <a:pt x="995" y="32"/>
                    <a:pt x="963" y="0"/>
                    <a:pt x="9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17" tIns="60958" rIns="121917" bIns="6095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1163456" y="5524594"/>
            <a:ext cx="914653" cy="914985"/>
            <a:chOff x="1582341" y="2470562"/>
            <a:chExt cx="919063" cy="919397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1582341" y="2470562"/>
              <a:ext cx="919063" cy="91939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17" tIns="60958" rIns="121917" bIns="6095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0884" y="2818012"/>
              <a:ext cx="544580" cy="331854"/>
            </a:xfrm>
            <a:custGeom>
              <a:avLst/>
              <a:gdLst>
                <a:gd name="T0" fmla="*/ 43 w 363"/>
                <a:gd name="T1" fmla="*/ 115 h 221"/>
                <a:gd name="T2" fmla="*/ 13 w 363"/>
                <a:gd name="T3" fmla="*/ 128 h 221"/>
                <a:gd name="T4" fmla="*/ 238 w 363"/>
                <a:gd name="T5" fmla="*/ 58 h 221"/>
                <a:gd name="T6" fmla="*/ 241 w 363"/>
                <a:gd name="T7" fmla="*/ 47 h 221"/>
                <a:gd name="T8" fmla="*/ 214 w 363"/>
                <a:gd name="T9" fmla="*/ 48 h 221"/>
                <a:gd name="T10" fmla="*/ 238 w 363"/>
                <a:gd name="T11" fmla="*/ 58 h 221"/>
                <a:gd name="T12" fmla="*/ 246 w 363"/>
                <a:gd name="T13" fmla="*/ 58 h 221"/>
                <a:gd name="T14" fmla="*/ 249 w 363"/>
                <a:gd name="T15" fmla="*/ 53 h 221"/>
                <a:gd name="T16" fmla="*/ 246 w 363"/>
                <a:gd name="T17" fmla="*/ 162 h 221"/>
                <a:gd name="T18" fmla="*/ 254 w 363"/>
                <a:gd name="T19" fmla="*/ 162 h 221"/>
                <a:gd name="T20" fmla="*/ 245 w 363"/>
                <a:gd name="T21" fmla="*/ 144 h 221"/>
                <a:gd name="T22" fmla="*/ 241 w 363"/>
                <a:gd name="T23" fmla="*/ 144 h 221"/>
                <a:gd name="T24" fmla="*/ 225 w 363"/>
                <a:gd name="T25" fmla="*/ 179 h 221"/>
                <a:gd name="T26" fmla="*/ 245 w 363"/>
                <a:gd name="T27" fmla="*/ 179 h 221"/>
                <a:gd name="T28" fmla="*/ 245 w 363"/>
                <a:gd name="T29" fmla="*/ 144 h 221"/>
                <a:gd name="T30" fmla="*/ 137 w 363"/>
                <a:gd name="T31" fmla="*/ 0 h 221"/>
                <a:gd name="T32" fmla="*/ 138 w 363"/>
                <a:gd name="T33" fmla="*/ 58 h 221"/>
                <a:gd name="T34" fmla="*/ 362 w 363"/>
                <a:gd name="T35" fmla="*/ 107 h 221"/>
                <a:gd name="T36" fmla="*/ 248 w 363"/>
                <a:gd name="T37" fmla="*/ 125 h 221"/>
                <a:gd name="T38" fmla="*/ 75 w 363"/>
                <a:gd name="T39" fmla="*/ 221 h 221"/>
                <a:gd name="T40" fmla="*/ 138 w 363"/>
                <a:gd name="T41" fmla="*/ 125 h 221"/>
                <a:gd name="T42" fmla="*/ 19 w 363"/>
                <a:gd name="T43" fmla="*/ 93 h 221"/>
                <a:gd name="T44" fmla="*/ 19 w 363"/>
                <a:gd name="T45" fmla="*/ 70 h 221"/>
                <a:gd name="T46" fmla="*/ 21 w 363"/>
                <a:gd name="T47" fmla="*/ 4 h 221"/>
                <a:gd name="T48" fmla="*/ 102 w 363"/>
                <a:gd name="T49" fmla="*/ 70 h 221"/>
                <a:gd name="T50" fmla="*/ 316 w 363"/>
                <a:gd name="T51" fmla="*/ 76 h 221"/>
                <a:gd name="T52" fmla="*/ 362 w 363"/>
                <a:gd name="T53" fmla="*/ 107 h 221"/>
                <a:gd name="T54" fmla="*/ 138 w 363"/>
                <a:gd name="T55" fmla="*/ 87 h 221"/>
                <a:gd name="T56" fmla="*/ 138 w 363"/>
                <a:gd name="T57" fmla="*/ 104 h 221"/>
                <a:gd name="T58" fmla="*/ 176 w 363"/>
                <a:gd name="T59" fmla="*/ 96 h 221"/>
                <a:gd name="T60" fmla="*/ 159 w 363"/>
                <a:gd name="T61" fmla="*/ 96 h 221"/>
                <a:gd name="T62" fmla="*/ 176 w 363"/>
                <a:gd name="T63" fmla="*/ 96 h 221"/>
                <a:gd name="T64" fmla="*/ 196 w 363"/>
                <a:gd name="T65" fmla="*/ 87 h 221"/>
                <a:gd name="T66" fmla="*/ 196 w 363"/>
                <a:gd name="T67" fmla="*/ 104 h 221"/>
                <a:gd name="T68" fmla="*/ 234 w 363"/>
                <a:gd name="T69" fmla="*/ 96 h 221"/>
                <a:gd name="T70" fmla="*/ 217 w 363"/>
                <a:gd name="T71" fmla="*/ 96 h 221"/>
                <a:gd name="T72" fmla="*/ 234 w 363"/>
                <a:gd name="T73" fmla="*/ 96 h 221"/>
                <a:gd name="T74" fmla="*/ 254 w 363"/>
                <a:gd name="T75" fmla="*/ 87 h 221"/>
                <a:gd name="T76" fmla="*/ 254 w 363"/>
                <a:gd name="T77" fmla="*/ 104 h 221"/>
                <a:gd name="T78" fmla="*/ 340 w 363"/>
                <a:gd name="T79" fmla="*/ 96 h 221"/>
                <a:gd name="T80" fmla="*/ 309 w 363"/>
                <a:gd name="T81" fmla="*/ 91 h 221"/>
                <a:gd name="T82" fmla="*/ 340 w 363"/>
                <a:gd name="T83" fmla="*/ 9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3" h="221">
                  <a:moveTo>
                    <a:pt x="25" y="108"/>
                  </a:moveTo>
                  <a:cubicBezTo>
                    <a:pt x="43" y="115"/>
                    <a:pt x="43" y="115"/>
                    <a:pt x="43" y="115"/>
                  </a:cubicBezTo>
                  <a:cubicBezTo>
                    <a:pt x="26" y="128"/>
                    <a:pt x="26" y="128"/>
                    <a:pt x="26" y="128"/>
                  </a:cubicBezTo>
                  <a:cubicBezTo>
                    <a:pt x="13" y="128"/>
                    <a:pt x="13" y="128"/>
                    <a:pt x="13" y="128"/>
                  </a:cubicBezTo>
                  <a:lnTo>
                    <a:pt x="25" y="108"/>
                  </a:lnTo>
                  <a:close/>
                  <a:moveTo>
                    <a:pt x="238" y="58"/>
                  </a:moveTo>
                  <a:cubicBezTo>
                    <a:pt x="239" y="54"/>
                    <a:pt x="241" y="50"/>
                    <a:pt x="243" y="47"/>
                  </a:cubicBezTo>
                  <a:cubicBezTo>
                    <a:pt x="243" y="47"/>
                    <a:pt x="242" y="47"/>
                    <a:pt x="241" y="47"/>
                  </a:cubicBezTo>
                  <a:cubicBezTo>
                    <a:pt x="237" y="47"/>
                    <a:pt x="229" y="47"/>
                    <a:pt x="224" y="47"/>
                  </a:cubicBezTo>
                  <a:cubicBezTo>
                    <a:pt x="220" y="47"/>
                    <a:pt x="217" y="47"/>
                    <a:pt x="214" y="48"/>
                  </a:cubicBezTo>
                  <a:cubicBezTo>
                    <a:pt x="226" y="58"/>
                    <a:pt x="226" y="58"/>
                    <a:pt x="226" y="58"/>
                  </a:cubicBezTo>
                  <a:lnTo>
                    <a:pt x="238" y="58"/>
                  </a:lnTo>
                  <a:close/>
                  <a:moveTo>
                    <a:pt x="249" y="53"/>
                  </a:moveTo>
                  <a:cubicBezTo>
                    <a:pt x="248" y="53"/>
                    <a:pt x="247" y="55"/>
                    <a:pt x="246" y="58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1" y="55"/>
                    <a:pt x="250" y="53"/>
                    <a:pt x="249" y="53"/>
                  </a:cubicBezTo>
                  <a:close/>
                  <a:moveTo>
                    <a:pt x="250" y="150"/>
                  </a:moveTo>
                  <a:cubicBezTo>
                    <a:pt x="249" y="150"/>
                    <a:pt x="246" y="154"/>
                    <a:pt x="246" y="162"/>
                  </a:cubicBezTo>
                  <a:cubicBezTo>
                    <a:pt x="246" y="169"/>
                    <a:pt x="249" y="173"/>
                    <a:pt x="250" y="173"/>
                  </a:cubicBezTo>
                  <a:cubicBezTo>
                    <a:pt x="251" y="173"/>
                    <a:pt x="254" y="169"/>
                    <a:pt x="254" y="162"/>
                  </a:cubicBezTo>
                  <a:cubicBezTo>
                    <a:pt x="254" y="154"/>
                    <a:pt x="251" y="150"/>
                    <a:pt x="250" y="150"/>
                  </a:cubicBezTo>
                  <a:close/>
                  <a:moveTo>
                    <a:pt x="245" y="144"/>
                  </a:moveTo>
                  <a:cubicBezTo>
                    <a:pt x="244" y="144"/>
                    <a:pt x="243" y="144"/>
                    <a:pt x="243" y="144"/>
                  </a:cubicBezTo>
                  <a:cubicBezTo>
                    <a:pt x="242" y="144"/>
                    <a:pt x="242" y="144"/>
                    <a:pt x="241" y="144"/>
                  </a:cubicBezTo>
                  <a:cubicBezTo>
                    <a:pt x="200" y="171"/>
                    <a:pt x="200" y="171"/>
                    <a:pt x="200" y="171"/>
                  </a:cubicBezTo>
                  <a:cubicBezTo>
                    <a:pt x="205" y="176"/>
                    <a:pt x="214" y="179"/>
                    <a:pt x="225" y="179"/>
                  </a:cubicBezTo>
                  <a:cubicBezTo>
                    <a:pt x="231" y="179"/>
                    <a:pt x="238" y="179"/>
                    <a:pt x="243" y="179"/>
                  </a:cubicBezTo>
                  <a:cubicBezTo>
                    <a:pt x="243" y="179"/>
                    <a:pt x="244" y="179"/>
                    <a:pt x="245" y="179"/>
                  </a:cubicBezTo>
                  <a:cubicBezTo>
                    <a:pt x="241" y="175"/>
                    <a:pt x="238" y="169"/>
                    <a:pt x="238" y="162"/>
                  </a:cubicBezTo>
                  <a:cubicBezTo>
                    <a:pt x="238" y="154"/>
                    <a:pt x="241" y="148"/>
                    <a:pt x="245" y="144"/>
                  </a:cubicBezTo>
                  <a:close/>
                  <a:moveTo>
                    <a:pt x="208" y="58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33" y="48"/>
                    <a:pt x="138" y="58"/>
                  </a:cubicBezTo>
                  <a:lnTo>
                    <a:pt x="208" y="58"/>
                  </a:lnTo>
                  <a:close/>
                  <a:moveTo>
                    <a:pt x="362" y="107"/>
                  </a:moveTo>
                  <a:cubicBezTo>
                    <a:pt x="361" y="119"/>
                    <a:pt x="332" y="125"/>
                    <a:pt x="316" y="125"/>
                  </a:cubicBezTo>
                  <a:cubicBezTo>
                    <a:pt x="248" y="125"/>
                    <a:pt x="248" y="125"/>
                    <a:pt x="248" y="125"/>
                  </a:cubicBezTo>
                  <a:cubicBezTo>
                    <a:pt x="102" y="221"/>
                    <a:pt x="102" y="221"/>
                    <a:pt x="102" y="221"/>
                  </a:cubicBezTo>
                  <a:cubicBezTo>
                    <a:pt x="75" y="221"/>
                    <a:pt x="75" y="221"/>
                    <a:pt x="75" y="221"/>
                  </a:cubicBezTo>
                  <a:cubicBezTo>
                    <a:pt x="75" y="221"/>
                    <a:pt x="113" y="172"/>
                    <a:pt x="121" y="162"/>
                  </a:cubicBezTo>
                  <a:cubicBezTo>
                    <a:pt x="127" y="153"/>
                    <a:pt x="138" y="141"/>
                    <a:pt x="138" y="125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92" y="125"/>
                    <a:pt x="46" y="103"/>
                    <a:pt x="19" y="93"/>
                  </a:cubicBezTo>
                  <a:cubicBezTo>
                    <a:pt x="2" y="87"/>
                    <a:pt x="5" y="70"/>
                    <a:pt x="19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46" y="37"/>
                    <a:pt x="54" y="47"/>
                  </a:cubicBezTo>
                  <a:cubicBezTo>
                    <a:pt x="66" y="61"/>
                    <a:pt x="81" y="69"/>
                    <a:pt x="102" y="70"/>
                  </a:cubicBezTo>
                  <a:cubicBezTo>
                    <a:pt x="280" y="70"/>
                    <a:pt x="280" y="70"/>
                    <a:pt x="280" y="70"/>
                  </a:cubicBezTo>
                  <a:cubicBezTo>
                    <a:pt x="293" y="70"/>
                    <a:pt x="305" y="72"/>
                    <a:pt x="316" y="76"/>
                  </a:cubicBezTo>
                  <a:cubicBezTo>
                    <a:pt x="337" y="83"/>
                    <a:pt x="350" y="91"/>
                    <a:pt x="358" y="99"/>
                  </a:cubicBezTo>
                  <a:cubicBezTo>
                    <a:pt x="362" y="102"/>
                    <a:pt x="363" y="105"/>
                    <a:pt x="362" y="107"/>
                  </a:cubicBezTo>
                  <a:close/>
                  <a:moveTo>
                    <a:pt x="147" y="96"/>
                  </a:moveTo>
                  <a:cubicBezTo>
                    <a:pt x="147" y="91"/>
                    <a:pt x="143" y="87"/>
                    <a:pt x="138" y="87"/>
                  </a:cubicBezTo>
                  <a:cubicBezTo>
                    <a:pt x="134" y="87"/>
                    <a:pt x="130" y="91"/>
                    <a:pt x="130" y="96"/>
                  </a:cubicBezTo>
                  <a:cubicBezTo>
                    <a:pt x="130" y="100"/>
                    <a:pt x="134" y="104"/>
                    <a:pt x="138" y="104"/>
                  </a:cubicBezTo>
                  <a:cubicBezTo>
                    <a:pt x="143" y="104"/>
                    <a:pt x="147" y="100"/>
                    <a:pt x="147" y="96"/>
                  </a:cubicBezTo>
                  <a:close/>
                  <a:moveTo>
                    <a:pt x="176" y="96"/>
                  </a:moveTo>
                  <a:cubicBezTo>
                    <a:pt x="176" y="91"/>
                    <a:pt x="172" y="87"/>
                    <a:pt x="167" y="87"/>
                  </a:cubicBezTo>
                  <a:cubicBezTo>
                    <a:pt x="162" y="87"/>
                    <a:pt x="159" y="91"/>
                    <a:pt x="159" y="96"/>
                  </a:cubicBezTo>
                  <a:cubicBezTo>
                    <a:pt x="159" y="100"/>
                    <a:pt x="162" y="104"/>
                    <a:pt x="167" y="104"/>
                  </a:cubicBezTo>
                  <a:cubicBezTo>
                    <a:pt x="172" y="104"/>
                    <a:pt x="176" y="100"/>
                    <a:pt x="176" y="96"/>
                  </a:cubicBezTo>
                  <a:close/>
                  <a:moveTo>
                    <a:pt x="205" y="96"/>
                  </a:moveTo>
                  <a:cubicBezTo>
                    <a:pt x="205" y="91"/>
                    <a:pt x="201" y="87"/>
                    <a:pt x="196" y="87"/>
                  </a:cubicBezTo>
                  <a:cubicBezTo>
                    <a:pt x="191" y="87"/>
                    <a:pt x="188" y="91"/>
                    <a:pt x="188" y="96"/>
                  </a:cubicBezTo>
                  <a:cubicBezTo>
                    <a:pt x="188" y="100"/>
                    <a:pt x="191" y="104"/>
                    <a:pt x="196" y="104"/>
                  </a:cubicBezTo>
                  <a:cubicBezTo>
                    <a:pt x="201" y="104"/>
                    <a:pt x="205" y="100"/>
                    <a:pt x="205" y="96"/>
                  </a:cubicBezTo>
                  <a:close/>
                  <a:moveTo>
                    <a:pt x="234" y="96"/>
                  </a:moveTo>
                  <a:cubicBezTo>
                    <a:pt x="234" y="91"/>
                    <a:pt x="230" y="87"/>
                    <a:pt x="225" y="87"/>
                  </a:cubicBezTo>
                  <a:cubicBezTo>
                    <a:pt x="220" y="87"/>
                    <a:pt x="217" y="91"/>
                    <a:pt x="217" y="96"/>
                  </a:cubicBezTo>
                  <a:cubicBezTo>
                    <a:pt x="217" y="100"/>
                    <a:pt x="220" y="104"/>
                    <a:pt x="225" y="104"/>
                  </a:cubicBezTo>
                  <a:cubicBezTo>
                    <a:pt x="230" y="104"/>
                    <a:pt x="234" y="100"/>
                    <a:pt x="234" y="96"/>
                  </a:cubicBezTo>
                  <a:close/>
                  <a:moveTo>
                    <a:pt x="262" y="96"/>
                  </a:moveTo>
                  <a:cubicBezTo>
                    <a:pt x="262" y="91"/>
                    <a:pt x="259" y="87"/>
                    <a:pt x="254" y="87"/>
                  </a:cubicBezTo>
                  <a:cubicBezTo>
                    <a:pt x="249" y="87"/>
                    <a:pt x="245" y="91"/>
                    <a:pt x="245" y="96"/>
                  </a:cubicBezTo>
                  <a:cubicBezTo>
                    <a:pt x="245" y="100"/>
                    <a:pt x="249" y="104"/>
                    <a:pt x="254" y="104"/>
                  </a:cubicBezTo>
                  <a:cubicBezTo>
                    <a:pt x="259" y="104"/>
                    <a:pt x="262" y="100"/>
                    <a:pt x="262" y="96"/>
                  </a:cubicBezTo>
                  <a:close/>
                  <a:moveTo>
                    <a:pt x="340" y="96"/>
                  </a:moveTo>
                  <a:cubicBezTo>
                    <a:pt x="336" y="94"/>
                    <a:pt x="331" y="91"/>
                    <a:pt x="325" y="89"/>
                  </a:cubicBezTo>
                  <a:cubicBezTo>
                    <a:pt x="322" y="90"/>
                    <a:pt x="316" y="91"/>
                    <a:pt x="309" y="91"/>
                  </a:cubicBezTo>
                  <a:cubicBezTo>
                    <a:pt x="300" y="91"/>
                    <a:pt x="300" y="104"/>
                    <a:pt x="310" y="105"/>
                  </a:cubicBezTo>
                  <a:cubicBezTo>
                    <a:pt x="322" y="105"/>
                    <a:pt x="335" y="101"/>
                    <a:pt x="340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121917" tIns="60958" rIns="121917" bIns="609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出自【趣你的PPT】(微信:qunideppt)：最优质的PPT资源库"/>
          <p:cNvSpPr txBox="1"/>
          <p:nvPr/>
        </p:nvSpPr>
        <p:spPr>
          <a:xfrm>
            <a:off x="2223956" y="5524594"/>
            <a:ext cx="3182344" cy="723271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 algn="just"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7442512" y="5524594"/>
            <a:ext cx="3182344" cy="90793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单击添加标题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0" y="-38346"/>
            <a:ext cx="12192000" cy="4426263"/>
            <a:chOff x="0" y="-38346"/>
            <a:chExt cx="12192000" cy="4426263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38346"/>
              <a:ext cx="12192000" cy="3681421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0" y="3461654"/>
              <a:ext cx="12192000" cy="926263"/>
              <a:chOff x="0" y="3461654"/>
              <a:chExt cx="12192000" cy="926263"/>
            </a:xfrm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0" y="3461654"/>
                <a:ext cx="12192000" cy="557490"/>
              </a:xfrm>
              <a:prstGeom prst="rect">
                <a:avLst/>
              </a:prstGeom>
              <a:solidFill>
                <a:srgbClr val="202938">
                  <a:alpha val="9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 rot="10800000">
                <a:off x="5591357" y="3952880"/>
                <a:ext cx="504643" cy="435037"/>
              </a:xfrm>
              <a:prstGeom prst="triangle">
                <a:avLst/>
              </a:prstGeom>
              <a:solidFill>
                <a:srgbClr val="242C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06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610310" y="4013765"/>
            <a:ext cx="812588" cy="812588"/>
            <a:chOff x="5610310" y="4013765"/>
            <a:chExt cx="812588" cy="81258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5610310" y="4013765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40568" y="4248215"/>
              <a:ext cx="352068" cy="310155"/>
            </a:xfrm>
            <a:custGeom>
              <a:avLst/>
              <a:gdLst>
                <a:gd name="T0" fmla="*/ 148 w 296"/>
                <a:gd name="T1" fmla="*/ 0 h 262"/>
                <a:gd name="T2" fmla="*/ 164 w 296"/>
                <a:gd name="T3" fmla="*/ 8 h 262"/>
                <a:gd name="T4" fmla="*/ 287 w 296"/>
                <a:gd name="T5" fmla="*/ 150 h 262"/>
                <a:gd name="T6" fmla="*/ 278 w 296"/>
                <a:gd name="T7" fmla="*/ 170 h 262"/>
                <a:gd name="T8" fmla="*/ 227 w 296"/>
                <a:gd name="T9" fmla="*/ 170 h 262"/>
                <a:gd name="T10" fmla="*/ 202 w 296"/>
                <a:gd name="T11" fmla="*/ 170 h 262"/>
                <a:gd name="T12" fmla="*/ 202 w 296"/>
                <a:gd name="T13" fmla="*/ 237 h 262"/>
                <a:gd name="T14" fmla="*/ 177 w 296"/>
                <a:gd name="T15" fmla="*/ 262 h 262"/>
                <a:gd name="T16" fmla="*/ 119 w 296"/>
                <a:gd name="T17" fmla="*/ 262 h 262"/>
                <a:gd name="T18" fmla="*/ 94 w 296"/>
                <a:gd name="T19" fmla="*/ 237 h 262"/>
                <a:gd name="T20" fmla="*/ 94 w 296"/>
                <a:gd name="T21" fmla="*/ 170 h 262"/>
                <a:gd name="T22" fmla="*/ 68 w 296"/>
                <a:gd name="T23" fmla="*/ 170 h 262"/>
                <a:gd name="T24" fmla="*/ 18 w 296"/>
                <a:gd name="T25" fmla="*/ 170 h 262"/>
                <a:gd name="T26" fmla="*/ 9 w 296"/>
                <a:gd name="T27" fmla="*/ 150 h 262"/>
                <a:gd name="T28" fmla="*/ 132 w 296"/>
                <a:gd name="T29" fmla="*/ 8 h 262"/>
                <a:gd name="T30" fmla="*/ 148 w 296"/>
                <a:gd name="T31" fmla="*/ 0 h 262"/>
                <a:gd name="T32" fmla="*/ 148 w 296"/>
                <a:gd name="T33" fmla="*/ 19 h 262"/>
                <a:gd name="T34" fmla="*/ 146 w 296"/>
                <a:gd name="T35" fmla="*/ 20 h 262"/>
                <a:gd name="T36" fmla="*/ 146 w 296"/>
                <a:gd name="T37" fmla="*/ 21 h 262"/>
                <a:gd name="T38" fmla="*/ 33 w 296"/>
                <a:gd name="T39" fmla="*/ 151 h 262"/>
                <a:gd name="T40" fmla="*/ 68 w 296"/>
                <a:gd name="T41" fmla="*/ 151 h 262"/>
                <a:gd name="T42" fmla="*/ 94 w 296"/>
                <a:gd name="T43" fmla="*/ 151 h 262"/>
                <a:gd name="T44" fmla="*/ 112 w 296"/>
                <a:gd name="T45" fmla="*/ 170 h 262"/>
                <a:gd name="T46" fmla="*/ 112 w 296"/>
                <a:gd name="T47" fmla="*/ 237 h 262"/>
                <a:gd name="T48" fmla="*/ 119 w 296"/>
                <a:gd name="T49" fmla="*/ 244 h 262"/>
                <a:gd name="T50" fmla="*/ 177 w 296"/>
                <a:gd name="T51" fmla="*/ 244 h 262"/>
                <a:gd name="T52" fmla="*/ 183 w 296"/>
                <a:gd name="T53" fmla="*/ 237 h 262"/>
                <a:gd name="T54" fmla="*/ 183 w 296"/>
                <a:gd name="T55" fmla="*/ 170 h 262"/>
                <a:gd name="T56" fmla="*/ 202 w 296"/>
                <a:gd name="T57" fmla="*/ 151 h 262"/>
                <a:gd name="T58" fmla="*/ 227 w 296"/>
                <a:gd name="T59" fmla="*/ 151 h 262"/>
                <a:gd name="T60" fmla="*/ 263 w 296"/>
                <a:gd name="T61" fmla="*/ 151 h 262"/>
                <a:gd name="T62" fmla="*/ 150 w 296"/>
                <a:gd name="T63" fmla="*/ 21 h 262"/>
                <a:gd name="T64" fmla="*/ 150 w 296"/>
                <a:gd name="T65" fmla="*/ 20 h 262"/>
                <a:gd name="T66" fmla="*/ 148 w 296"/>
                <a:gd name="T67" fmla="*/ 19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6" h="262">
                  <a:moveTo>
                    <a:pt x="148" y="0"/>
                  </a:moveTo>
                  <a:cubicBezTo>
                    <a:pt x="154" y="0"/>
                    <a:pt x="160" y="3"/>
                    <a:pt x="164" y="8"/>
                  </a:cubicBezTo>
                  <a:cubicBezTo>
                    <a:pt x="287" y="150"/>
                    <a:pt x="287" y="150"/>
                    <a:pt x="287" y="150"/>
                  </a:cubicBezTo>
                  <a:cubicBezTo>
                    <a:pt x="296" y="161"/>
                    <a:pt x="292" y="170"/>
                    <a:pt x="278" y="170"/>
                  </a:cubicBezTo>
                  <a:cubicBezTo>
                    <a:pt x="227" y="170"/>
                    <a:pt x="227" y="170"/>
                    <a:pt x="227" y="170"/>
                  </a:cubicBezTo>
                  <a:cubicBezTo>
                    <a:pt x="220" y="170"/>
                    <a:pt x="211" y="170"/>
                    <a:pt x="202" y="170"/>
                  </a:cubicBezTo>
                  <a:cubicBezTo>
                    <a:pt x="202" y="237"/>
                    <a:pt x="202" y="237"/>
                    <a:pt x="202" y="237"/>
                  </a:cubicBezTo>
                  <a:cubicBezTo>
                    <a:pt x="202" y="251"/>
                    <a:pt x="190" y="262"/>
                    <a:pt x="177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105" y="262"/>
                    <a:pt x="94" y="251"/>
                    <a:pt x="94" y="237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85" y="170"/>
                    <a:pt x="75" y="170"/>
                    <a:pt x="68" y="170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4" y="170"/>
                    <a:pt x="0" y="161"/>
                    <a:pt x="9" y="150"/>
                  </a:cubicBezTo>
                  <a:cubicBezTo>
                    <a:pt x="132" y="8"/>
                    <a:pt x="132" y="8"/>
                    <a:pt x="132" y="8"/>
                  </a:cubicBezTo>
                  <a:cubicBezTo>
                    <a:pt x="136" y="3"/>
                    <a:pt x="142" y="0"/>
                    <a:pt x="148" y="0"/>
                  </a:cubicBezTo>
                  <a:moveTo>
                    <a:pt x="148" y="19"/>
                  </a:moveTo>
                  <a:cubicBezTo>
                    <a:pt x="147" y="19"/>
                    <a:pt x="147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33" y="151"/>
                    <a:pt x="33" y="151"/>
                    <a:pt x="33" y="151"/>
                  </a:cubicBezTo>
                  <a:cubicBezTo>
                    <a:pt x="68" y="151"/>
                    <a:pt x="68" y="151"/>
                    <a:pt x="68" y="151"/>
                  </a:cubicBezTo>
                  <a:cubicBezTo>
                    <a:pt x="94" y="151"/>
                    <a:pt x="94" y="151"/>
                    <a:pt x="94" y="151"/>
                  </a:cubicBezTo>
                  <a:cubicBezTo>
                    <a:pt x="104" y="151"/>
                    <a:pt x="112" y="159"/>
                    <a:pt x="112" y="170"/>
                  </a:cubicBezTo>
                  <a:cubicBezTo>
                    <a:pt x="112" y="237"/>
                    <a:pt x="112" y="237"/>
                    <a:pt x="112" y="237"/>
                  </a:cubicBezTo>
                  <a:cubicBezTo>
                    <a:pt x="112" y="241"/>
                    <a:pt x="115" y="244"/>
                    <a:pt x="119" y="244"/>
                  </a:cubicBezTo>
                  <a:cubicBezTo>
                    <a:pt x="177" y="244"/>
                    <a:pt x="177" y="244"/>
                    <a:pt x="177" y="244"/>
                  </a:cubicBezTo>
                  <a:cubicBezTo>
                    <a:pt x="180" y="244"/>
                    <a:pt x="183" y="241"/>
                    <a:pt x="183" y="237"/>
                  </a:cubicBezTo>
                  <a:cubicBezTo>
                    <a:pt x="183" y="170"/>
                    <a:pt x="183" y="170"/>
                    <a:pt x="183" y="170"/>
                  </a:cubicBezTo>
                  <a:cubicBezTo>
                    <a:pt x="183" y="159"/>
                    <a:pt x="192" y="151"/>
                    <a:pt x="202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63" y="151"/>
                    <a:pt x="263" y="151"/>
                    <a:pt x="263" y="15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1"/>
                    <a:pt x="150" y="21"/>
                    <a:pt x="150" y="20"/>
                  </a:cubicBezTo>
                  <a:cubicBezTo>
                    <a:pt x="149" y="19"/>
                    <a:pt x="148" y="19"/>
                    <a:pt x="148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829192" y="1980807"/>
            <a:ext cx="812588" cy="812588"/>
            <a:chOff x="6829192" y="1980807"/>
            <a:chExt cx="812588" cy="812588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6829192" y="1980807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5274" y="2217351"/>
              <a:ext cx="171843" cy="341591"/>
            </a:xfrm>
            <a:custGeom>
              <a:avLst/>
              <a:gdLst>
                <a:gd name="T0" fmla="*/ 144 w 144"/>
                <a:gd name="T1" fmla="*/ 72 h 288"/>
                <a:gd name="T2" fmla="*/ 72 w 144"/>
                <a:gd name="T3" fmla="*/ 0 h 288"/>
                <a:gd name="T4" fmla="*/ 0 w 144"/>
                <a:gd name="T5" fmla="*/ 72 h 288"/>
                <a:gd name="T6" fmla="*/ 36 w 144"/>
                <a:gd name="T7" fmla="*/ 134 h 288"/>
                <a:gd name="T8" fmla="*/ 0 w 144"/>
                <a:gd name="T9" fmla="*/ 288 h 288"/>
                <a:gd name="T10" fmla="*/ 144 w 144"/>
                <a:gd name="T11" fmla="*/ 288 h 288"/>
                <a:gd name="T12" fmla="*/ 109 w 144"/>
                <a:gd name="T13" fmla="*/ 134 h 288"/>
                <a:gd name="T14" fmla="*/ 144 w 144"/>
                <a:gd name="T15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288">
                  <a:moveTo>
                    <a:pt x="144" y="72"/>
                  </a:moveTo>
                  <a:cubicBezTo>
                    <a:pt x="144" y="32"/>
                    <a:pt x="112" y="0"/>
                    <a:pt x="72" y="0"/>
                  </a:cubicBezTo>
                  <a:cubicBezTo>
                    <a:pt x="33" y="0"/>
                    <a:pt x="0" y="32"/>
                    <a:pt x="0" y="72"/>
                  </a:cubicBezTo>
                  <a:cubicBezTo>
                    <a:pt x="0" y="98"/>
                    <a:pt x="14" y="121"/>
                    <a:pt x="36" y="13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30" y="121"/>
                    <a:pt x="144" y="98"/>
                    <a:pt x="144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1975878" y="1980805"/>
            <a:ext cx="812588" cy="812588"/>
            <a:chOff x="1975878" y="1980805"/>
            <a:chExt cx="812588" cy="81258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1975878" y="1980805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54337" y="2215256"/>
              <a:ext cx="255669" cy="343686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413643" y="1980806"/>
            <a:ext cx="812588" cy="812588"/>
            <a:chOff x="4413643" y="1980806"/>
            <a:chExt cx="812588" cy="81258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4413643" y="1980806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652889" y="2215256"/>
              <a:ext cx="341591" cy="318538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9266957" y="1980807"/>
            <a:ext cx="812588" cy="812588"/>
            <a:chOff x="9266957" y="1980807"/>
            <a:chExt cx="812588" cy="812588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9266957" y="1980807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02455" y="2202682"/>
              <a:ext cx="341591" cy="343686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3194761" y="4013764"/>
            <a:ext cx="812588" cy="812588"/>
            <a:chOff x="3194761" y="4013764"/>
            <a:chExt cx="812588" cy="812588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3194761" y="4013764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  <a:endParaRPr lang="en-US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475734" y="4248215"/>
              <a:ext cx="228426" cy="343686"/>
            </a:xfrm>
            <a:custGeom>
              <a:avLst/>
              <a:gdLst>
                <a:gd name="T0" fmla="*/ 174 w 192"/>
                <a:gd name="T1" fmla="*/ 107 h 289"/>
                <a:gd name="T2" fmla="*/ 187 w 192"/>
                <a:gd name="T3" fmla="*/ 75 h 289"/>
                <a:gd name="T4" fmla="*/ 165 w 192"/>
                <a:gd name="T5" fmla="*/ 23 h 289"/>
                <a:gd name="T6" fmla="*/ 104 w 192"/>
                <a:gd name="T7" fmla="*/ 0 h 289"/>
                <a:gd name="T8" fmla="*/ 25 w 192"/>
                <a:gd name="T9" fmla="*/ 61 h 289"/>
                <a:gd name="T10" fmla="*/ 36 w 192"/>
                <a:gd name="T11" fmla="*/ 100 h 289"/>
                <a:gd name="T12" fmla="*/ 34 w 192"/>
                <a:gd name="T13" fmla="*/ 164 h 289"/>
                <a:gd name="T14" fmla="*/ 36 w 192"/>
                <a:gd name="T15" fmla="*/ 201 h 289"/>
                <a:gd name="T16" fmla="*/ 14 w 192"/>
                <a:gd name="T17" fmla="*/ 210 h 289"/>
                <a:gd name="T18" fmla="*/ 0 w 192"/>
                <a:gd name="T19" fmla="*/ 241 h 289"/>
                <a:gd name="T20" fmla="*/ 11 w 192"/>
                <a:gd name="T21" fmla="*/ 270 h 289"/>
                <a:gd name="T22" fmla="*/ 11 w 192"/>
                <a:gd name="T23" fmla="*/ 270 h 289"/>
                <a:gd name="T24" fmla="*/ 66 w 192"/>
                <a:gd name="T25" fmla="*/ 203 h 289"/>
                <a:gd name="T26" fmla="*/ 64 w 192"/>
                <a:gd name="T27" fmla="*/ 196 h 289"/>
                <a:gd name="T28" fmla="*/ 55 w 192"/>
                <a:gd name="T29" fmla="*/ 180 h 289"/>
                <a:gd name="T30" fmla="*/ 55 w 192"/>
                <a:gd name="T31" fmla="*/ 91 h 289"/>
                <a:gd name="T32" fmla="*/ 55 w 192"/>
                <a:gd name="T33" fmla="*/ 86 h 289"/>
                <a:gd name="T34" fmla="*/ 45 w 192"/>
                <a:gd name="T35" fmla="*/ 66 h 289"/>
                <a:gd name="T36" fmla="*/ 63 w 192"/>
                <a:gd name="T37" fmla="*/ 33 h 289"/>
                <a:gd name="T38" fmla="*/ 104 w 192"/>
                <a:gd name="T39" fmla="*/ 20 h 289"/>
                <a:gd name="T40" fmla="*/ 152 w 192"/>
                <a:gd name="T41" fmla="*/ 37 h 289"/>
                <a:gd name="T42" fmla="*/ 168 w 192"/>
                <a:gd name="T43" fmla="*/ 73 h 289"/>
                <a:gd name="T44" fmla="*/ 158 w 192"/>
                <a:gd name="T45" fmla="*/ 95 h 289"/>
                <a:gd name="T46" fmla="*/ 143 w 192"/>
                <a:gd name="T47" fmla="*/ 91 h 289"/>
                <a:gd name="T48" fmla="*/ 150 w 192"/>
                <a:gd name="T49" fmla="*/ 103 h 289"/>
                <a:gd name="T50" fmla="*/ 134 w 192"/>
                <a:gd name="T51" fmla="*/ 101 h 289"/>
                <a:gd name="T52" fmla="*/ 64 w 192"/>
                <a:gd name="T53" fmla="*/ 101 h 289"/>
                <a:gd name="T54" fmla="*/ 77 w 192"/>
                <a:gd name="T55" fmla="*/ 180 h 289"/>
                <a:gd name="T56" fmla="*/ 94 w 192"/>
                <a:gd name="T57" fmla="*/ 213 h 289"/>
                <a:gd name="T58" fmla="*/ 77 w 192"/>
                <a:gd name="T59" fmla="*/ 230 h 289"/>
                <a:gd name="T60" fmla="*/ 77 w 192"/>
                <a:gd name="T61" fmla="*/ 264 h 289"/>
                <a:gd name="T62" fmla="*/ 99 w 192"/>
                <a:gd name="T63" fmla="*/ 287 h 289"/>
                <a:gd name="T64" fmla="*/ 99 w 192"/>
                <a:gd name="T65" fmla="*/ 287 h 289"/>
                <a:gd name="T66" fmla="*/ 121 w 192"/>
                <a:gd name="T67" fmla="*/ 180 h 289"/>
                <a:gd name="T68" fmla="*/ 148 w 192"/>
                <a:gd name="T69" fmla="*/ 127 h 289"/>
                <a:gd name="T70" fmla="*/ 162 w 192"/>
                <a:gd name="T71" fmla="*/ 136 h 289"/>
                <a:gd name="T72" fmla="*/ 134 w 192"/>
                <a:gd name="T73" fmla="*/ 188 h 289"/>
                <a:gd name="T74" fmla="*/ 141 w 192"/>
                <a:gd name="T75" fmla="*/ 271 h 289"/>
                <a:gd name="T76" fmla="*/ 167 w 192"/>
                <a:gd name="T77" fmla="*/ 289 h 289"/>
                <a:gd name="T78" fmla="*/ 184 w 192"/>
                <a:gd name="T79" fmla="*/ 263 h 289"/>
                <a:gd name="T80" fmla="*/ 164 w 192"/>
                <a:gd name="T81" fmla="*/ 249 h 289"/>
                <a:gd name="T82" fmla="*/ 178 w 192"/>
                <a:gd name="T83" fmla="*/ 229 h 289"/>
                <a:gd name="T84" fmla="*/ 171 w 192"/>
                <a:gd name="T85" fmla="*/ 196 h 289"/>
                <a:gd name="T86" fmla="*/ 179 w 192"/>
                <a:gd name="T87" fmla="*/ 169 h 289"/>
                <a:gd name="T88" fmla="*/ 99 w 192"/>
                <a:gd name="T89" fmla="*/ 138 h 289"/>
                <a:gd name="T90" fmla="*/ 87 w 192"/>
                <a:gd name="T91" fmla="*/ 109 h 289"/>
                <a:gd name="T92" fmla="*/ 111 w 192"/>
                <a:gd name="T93" fmla="*/ 10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289">
                  <a:moveTo>
                    <a:pt x="179" y="169"/>
                  </a:moveTo>
                  <a:cubicBezTo>
                    <a:pt x="192" y="149"/>
                    <a:pt x="190" y="123"/>
                    <a:pt x="174" y="107"/>
                  </a:cubicBezTo>
                  <a:cubicBezTo>
                    <a:pt x="181" y="98"/>
                    <a:pt x="186" y="87"/>
                    <a:pt x="187" y="75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7" y="73"/>
                    <a:pt x="187" y="72"/>
                    <a:pt x="187" y="70"/>
                  </a:cubicBezTo>
                  <a:cubicBezTo>
                    <a:pt x="187" y="52"/>
                    <a:pt x="179" y="35"/>
                    <a:pt x="165" y="23"/>
                  </a:cubicBezTo>
                  <a:cubicBezTo>
                    <a:pt x="151" y="10"/>
                    <a:pt x="133" y="2"/>
                    <a:pt x="112" y="1"/>
                  </a:cubicBezTo>
                  <a:cubicBezTo>
                    <a:pt x="109" y="0"/>
                    <a:pt x="106" y="0"/>
                    <a:pt x="104" y="0"/>
                  </a:cubicBezTo>
                  <a:cubicBezTo>
                    <a:pt x="84" y="0"/>
                    <a:pt x="65" y="6"/>
                    <a:pt x="51" y="17"/>
                  </a:cubicBezTo>
                  <a:cubicBezTo>
                    <a:pt x="37" y="28"/>
                    <a:pt x="27" y="43"/>
                    <a:pt x="25" y="61"/>
                  </a:cubicBezTo>
                  <a:cubicBezTo>
                    <a:pt x="25" y="63"/>
                    <a:pt x="25" y="65"/>
                    <a:pt x="25" y="66"/>
                  </a:cubicBezTo>
                  <a:cubicBezTo>
                    <a:pt x="25" y="78"/>
                    <a:pt x="29" y="90"/>
                    <a:pt x="36" y="100"/>
                  </a:cubicBezTo>
                  <a:cubicBezTo>
                    <a:pt x="24" y="113"/>
                    <a:pt x="19" y="132"/>
                    <a:pt x="26" y="150"/>
                  </a:cubicBezTo>
                  <a:cubicBezTo>
                    <a:pt x="28" y="155"/>
                    <a:pt x="31" y="160"/>
                    <a:pt x="34" y="164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14" y="210"/>
                    <a:pt x="14" y="210"/>
                    <a:pt x="14" y="210"/>
                  </a:cubicBezTo>
                  <a:cubicBezTo>
                    <a:pt x="23" y="232"/>
                    <a:pt x="23" y="232"/>
                    <a:pt x="23" y="23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11" y="270"/>
                    <a:pt x="11" y="270"/>
                    <a:pt x="11" y="270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66" y="203"/>
                    <a:pt x="66" y="203"/>
                    <a:pt x="66" y="203"/>
                  </a:cubicBezTo>
                  <a:cubicBezTo>
                    <a:pt x="64" y="202"/>
                    <a:pt x="64" y="202"/>
                    <a:pt x="64" y="202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88"/>
                    <a:pt x="64" y="188"/>
                    <a:pt x="64" y="188"/>
                  </a:cubicBezTo>
                  <a:cubicBezTo>
                    <a:pt x="61" y="185"/>
                    <a:pt x="57" y="183"/>
                    <a:pt x="55" y="180"/>
                  </a:cubicBezTo>
                  <a:cubicBezTo>
                    <a:pt x="43" y="168"/>
                    <a:pt x="36" y="153"/>
                    <a:pt x="36" y="136"/>
                  </a:cubicBezTo>
                  <a:cubicBezTo>
                    <a:pt x="36" y="119"/>
                    <a:pt x="43" y="103"/>
                    <a:pt x="55" y="91"/>
                  </a:cubicBezTo>
                  <a:cubicBezTo>
                    <a:pt x="58" y="88"/>
                    <a:pt x="61" y="86"/>
                    <a:pt x="65" y="83"/>
                  </a:cubicBezTo>
                  <a:cubicBezTo>
                    <a:pt x="61" y="84"/>
                    <a:pt x="58" y="85"/>
                    <a:pt x="55" y="86"/>
                  </a:cubicBezTo>
                  <a:cubicBezTo>
                    <a:pt x="54" y="87"/>
                    <a:pt x="52" y="87"/>
                    <a:pt x="51" y="88"/>
                  </a:cubicBezTo>
                  <a:cubicBezTo>
                    <a:pt x="47" y="81"/>
                    <a:pt x="45" y="74"/>
                    <a:pt x="45" y="66"/>
                  </a:cubicBezTo>
                  <a:cubicBezTo>
                    <a:pt x="45" y="65"/>
                    <a:pt x="45" y="64"/>
                    <a:pt x="45" y="63"/>
                  </a:cubicBezTo>
                  <a:cubicBezTo>
                    <a:pt x="46" y="51"/>
                    <a:pt x="52" y="41"/>
                    <a:pt x="63" y="33"/>
                  </a:cubicBezTo>
                  <a:cubicBezTo>
                    <a:pt x="73" y="25"/>
                    <a:pt x="88" y="20"/>
                    <a:pt x="104" y="20"/>
                  </a:cubicBezTo>
                  <a:cubicBezTo>
                    <a:pt x="104" y="20"/>
                    <a:pt x="104" y="20"/>
                    <a:pt x="104" y="20"/>
                  </a:cubicBezTo>
                  <a:cubicBezTo>
                    <a:pt x="106" y="20"/>
                    <a:pt x="108" y="20"/>
                    <a:pt x="110" y="20"/>
                  </a:cubicBezTo>
                  <a:cubicBezTo>
                    <a:pt x="127" y="22"/>
                    <a:pt x="142" y="28"/>
                    <a:pt x="152" y="37"/>
                  </a:cubicBezTo>
                  <a:cubicBezTo>
                    <a:pt x="162" y="47"/>
                    <a:pt x="168" y="58"/>
                    <a:pt x="168" y="70"/>
                  </a:cubicBezTo>
                  <a:cubicBezTo>
                    <a:pt x="168" y="71"/>
                    <a:pt x="168" y="72"/>
                    <a:pt x="168" y="73"/>
                  </a:cubicBezTo>
                  <a:cubicBezTo>
                    <a:pt x="168" y="73"/>
                    <a:pt x="168" y="73"/>
                    <a:pt x="168" y="73"/>
                  </a:cubicBezTo>
                  <a:cubicBezTo>
                    <a:pt x="167" y="81"/>
                    <a:pt x="164" y="89"/>
                    <a:pt x="158" y="95"/>
                  </a:cubicBezTo>
                  <a:cubicBezTo>
                    <a:pt x="153" y="93"/>
                    <a:pt x="148" y="92"/>
                    <a:pt x="143" y="91"/>
                  </a:cubicBezTo>
                  <a:cubicBezTo>
                    <a:pt x="143" y="91"/>
                    <a:pt x="143" y="91"/>
                    <a:pt x="143" y="91"/>
                  </a:cubicBezTo>
                  <a:cubicBezTo>
                    <a:pt x="147" y="95"/>
                    <a:pt x="149" y="98"/>
                    <a:pt x="152" y="102"/>
                  </a:cubicBezTo>
                  <a:cubicBezTo>
                    <a:pt x="151" y="102"/>
                    <a:pt x="151" y="103"/>
                    <a:pt x="150" y="103"/>
                  </a:cubicBezTo>
                  <a:cubicBezTo>
                    <a:pt x="147" y="105"/>
                    <a:pt x="144" y="107"/>
                    <a:pt x="141" y="109"/>
                  </a:cubicBezTo>
                  <a:cubicBezTo>
                    <a:pt x="139" y="106"/>
                    <a:pt x="137" y="103"/>
                    <a:pt x="134" y="101"/>
                  </a:cubicBezTo>
                  <a:cubicBezTo>
                    <a:pt x="125" y="91"/>
                    <a:pt x="112" y="86"/>
                    <a:pt x="99" y="86"/>
                  </a:cubicBezTo>
                  <a:cubicBezTo>
                    <a:pt x="86" y="86"/>
                    <a:pt x="74" y="91"/>
                    <a:pt x="64" y="101"/>
                  </a:cubicBezTo>
                  <a:cubicBezTo>
                    <a:pt x="45" y="120"/>
                    <a:pt x="45" y="152"/>
                    <a:pt x="64" y="171"/>
                  </a:cubicBezTo>
                  <a:cubicBezTo>
                    <a:pt x="68" y="175"/>
                    <a:pt x="72" y="178"/>
                    <a:pt x="77" y="180"/>
                  </a:cubicBezTo>
                  <a:cubicBezTo>
                    <a:pt x="77" y="196"/>
                    <a:pt x="77" y="196"/>
                    <a:pt x="77" y="196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77" y="230"/>
                    <a:pt x="77" y="230"/>
                    <a:pt x="77" y="230"/>
                  </a:cubicBezTo>
                  <a:cubicBezTo>
                    <a:pt x="94" y="247"/>
                    <a:pt x="94" y="247"/>
                    <a:pt x="94" y="247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77" y="264"/>
                    <a:pt x="77" y="264"/>
                    <a:pt x="77" y="264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99" y="287"/>
                    <a:pt x="99" y="287"/>
                    <a:pt x="99" y="287"/>
                  </a:cubicBezTo>
                  <a:cubicBezTo>
                    <a:pt x="121" y="264"/>
                    <a:pt x="121" y="264"/>
                    <a:pt x="121" y="264"/>
                  </a:cubicBezTo>
                  <a:cubicBezTo>
                    <a:pt x="121" y="180"/>
                    <a:pt x="121" y="180"/>
                    <a:pt x="121" y="180"/>
                  </a:cubicBezTo>
                  <a:cubicBezTo>
                    <a:pt x="126" y="178"/>
                    <a:pt x="130" y="175"/>
                    <a:pt x="134" y="171"/>
                  </a:cubicBezTo>
                  <a:cubicBezTo>
                    <a:pt x="146" y="159"/>
                    <a:pt x="151" y="143"/>
                    <a:pt x="148" y="127"/>
                  </a:cubicBezTo>
                  <a:cubicBezTo>
                    <a:pt x="152" y="125"/>
                    <a:pt x="156" y="123"/>
                    <a:pt x="160" y="120"/>
                  </a:cubicBezTo>
                  <a:cubicBezTo>
                    <a:pt x="161" y="125"/>
                    <a:pt x="162" y="131"/>
                    <a:pt x="162" y="136"/>
                  </a:cubicBezTo>
                  <a:cubicBezTo>
                    <a:pt x="162" y="153"/>
                    <a:pt x="155" y="168"/>
                    <a:pt x="143" y="180"/>
                  </a:cubicBezTo>
                  <a:cubicBezTo>
                    <a:pt x="141" y="183"/>
                    <a:pt x="138" y="185"/>
                    <a:pt x="134" y="188"/>
                  </a:cubicBezTo>
                  <a:cubicBezTo>
                    <a:pt x="134" y="239"/>
                    <a:pt x="134" y="239"/>
                    <a:pt x="134" y="239"/>
                  </a:cubicBezTo>
                  <a:cubicBezTo>
                    <a:pt x="141" y="271"/>
                    <a:pt x="141" y="271"/>
                    <a:pt x="141" y="271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67" y="289"/>
                    <a:pt x="167" y="289"/>
                    <a:pt x="167" y="289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84" y="263"/>
                    <a:pt x="184" y="263"/>
                    <a:pt x="184" y="263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78" y="229"/>
                    <a:pt x="178" y="229"/>
                    <a:pt x="178" y="229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72" y="177"/>
                    <a:pt x="176" y="173"/>
                    <a:pt x="179" y="169"/>
                  </a:cubicBezTo>
                  <a:close/>
                  <a:moveTo>
                    <a:pt x="111" y="133"/>
                  </a:moveTo>
                  <a:cubicBezTo>
                    <a:pt x="108" y="136"/>
                    <a:pt x="104" y="138"/>
                    <a:pt x="99" y="138"/>
                  </a:cubicBezTo>
                  <a:cubicBezTo>
                    <a:pt x="95" y="138"/>
                    <a:pt x="91" y="136"/>
                    <a:pt x="87" y="133"/>
                  </a:cubicBezTo>
                  <a:cubicBezTo>
                    <a:pt x="81" y="126"/>
                    <a:pt x="81" y="116"/>
                    <a:pt x="87" y="109"/>
                  </a:cubicBezTo>
                  <a:cubicBezTo>
                    <a:pt x="91" y="106"/>
                    <a:pt x="95" y="104"/>
                    <a:pt x="99" y="104"/>
                  </a:cubicBezTo>
                  <a:cubicBezTo>
                    <a:pt x="104" y="104"/>
                    <a:pt x="108" y="106"/>
                    <a:pt x="111" y="109"/>
                  </a:cubicBezTo>
                  <a:cubicBezTo>
                    <a:pt x="118" y="116"/>
                    <a:pt x="118" y="126"/>
                    <a:pt x="111" y="1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8048075" y="4013764"/>
            <a:ext cx="812588" cy="812588"/>
            <a:chOff x="8048075" y="4013764"/>
            <a:chExt cx="812588" cy="812588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8048075" y="4013764"/>
              <a:ext cx="812588" cy="812588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91956" y="4248215"/>
              <a:ext cx="324826" cy="343686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631441" y="2969589"/>
            <a:ext cx="1563320" cy="459970"/>
            <a:chOff x="1631441" y="2969589"/>
            <a:chExt cx="1563320" cy="459970"/>
          </a:xfrm>
        </p:grpSpPr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1631441" y="29695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635522" y="32448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4038277" y="2969589"/>
            <a:ext cx="1563320" cy="459970"/>
            <a:chOff x="4038277" y="2969589"/>
            <a:chExt cx="1563320" cy="459970"/>
          </a:xfrm>
        </p:grpSpPr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038277" y="29695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042358" y="32448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6449535" y="2969589"/>
            <a:ext cx="1563320" cy="459970"/>
            <a:chOff x="6449535" y="2969589"/>
            <a:chExt cx="1563320" cy="459970"/>
          </a:xfrm>
        </p:grpSpPr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6449535" y="29695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6453616" y="32448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8891590" y="2969589"/>
            <a:ext cx="1563320" cy="459970"/>
            <a:chOff x="8891590" y="2969589"/>
            <a:chExt cx="1563320" cy="459970"/>
          </a:xfrm>
        </p:grpSpPr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891590" y="29695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8895671" y="32448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2850323" y="4950789"/>
            <a:ext cx="1563320" cy="459970"/>
            <a:chOff x="2850323" y="4950789"/>
            <a:chExt cx="1563320" cy="459970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2850323" y="49507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2854404" y="52260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5334298" y="4950789"/>
            <a:ext cx="1563320" cy="459970"/>
            <a:chOff x="5334298" y="4950789"/>
            <a:chExt cx="1563320" cy="459970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5334298" y="49507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5338379" y="52260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7822354" y="4950789"/>
            <a:ext cx="1563320" cy="459970"/>
            <a:chOff x="7822354" y="4950789"/>
            <a:chExt cx="1563320" cy="459970"/>
          </a:xfrm>
        </p:grpSpPr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7822354" y="4950789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关键词</a:t>
              </a:r>
              <a:endParaRPr 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7826435" y="5226093"/>
              <a:ext cx="155923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3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12616 L 6.25E-7 7.40741E-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473131" y="1667188"/>
            <a:ext cx="2086904" cy="2116762"/>
            <a:chOff x="4473131" y="1667188"/>
            <a:chExt cx="2086904" cy="2116762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9397468">
              <a:off x="4473131" y="1667188"/>
              <a:ext cx="2086904" cy="2116762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63CFF6"/>
            </a:solidFill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>
                <a:defRPr/>
              </a:pPr>
              <a:endParaRPr lang="en-US" sz="2149" kern="0" smtClean="0">
                <a:solidFill>
                  <a:srgbClr val="E2E3E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4813481" y="2157307"/>
              <a:ext cx="1319494" cy="954069"/>
            </a:xfrm>
            <a:prstGeom prst="rect">
              <a:avLst/>
            </a:prstGeom>
            <a:noFill/>
          </p:spPr>
          <p:txBody>
            <a:bodyPr wrap="square" lIns="121884" tIns="60941" rIns="121884" bIns="60941" rtlCol="0">
              <a:spAutoFit/>
            </a:bodyPr>
            <a:lstStyle/>
            <a:p>
              <a:pPr algn="ctr" defTabSz="544047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Black"/>
                  <a:sym typeface="Arial" panose="020B0604020202020204" pitchFamily="34" charset="0"/>
                </a:rPr>
                <a:t>S</a:t>
              </a:r>
              <a:endParaRPr lang="ru-RU" sz="5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5449334" y="3635442"/>
            <a:ext cx="2086904" cy="2116762"/>
            <a:chOff x="5449334" y="3635442"/>
            <a:chExt cx="2086904" cy="2116762"/>
          </a:xfrm>
        </p:grpSpPr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8579122">
              <a:off x="5449334" y="3635442"/>
              <a:ext cx="2086904" cy="2116762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63CFF6"/>
            </a:solidFill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>
                <a:defRPr/>
              </a:pPr>
              <a:endParaRPr lang="en-US" sz="2149" kern="0" smtClean="0">
                <a:solidFill>
                  <a:srgbClr val="E2E3E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5815402" y="4418450"/>
              <a:ext cx="1319494" cy="954069"/>
            </a:xfrm>
            <a:prstGeom prst="rect">
              <a:avLst/>
            </a:prstGeom>
            <a:noFill/>
          </p:spPr>
          <p:txBody>
            <a:bodyPr wrap="square" lIns="121884" tIns="60941" rIns="121884" bIns="60941" rtlCol="0">
              <a:spAutoFit/>
            </a:bodyPr>
            <a:lstStyle/>
            <a:p>
              <a:pPr algn="ctr" defTabSz="544047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Black"/>
                  <a:sym typeface="Arial" panose="020B0604020202020204" pitchFamily="34" charset="0"/>
                </a:rPr>
                <a:t>T</a:t>
              </a:r>
              <a:endParaRPr lang="ru-RU" sz="5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930924" y="2175470"/>
            <a:ext cx="2117038" cy="2086632"/>
            <a:chOff x="5930924" y="2175470"/>
            <a:chExt cx="2117038" cy="2086632"/>
          </a:xfrm>
        </p:grpSpPr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3202081">
              <a:off x="5946127" y="2160267"/>
              <a:ext cx="2086632" cy="211703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63CFF6"/>
            </a:solidFill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>
                <a:defRPr/>
              </a:pPr>
              <a:endParaRPr lang="en-US" sz="2149" kern="0" smtClean="0">
                <a:solidFill>
                  <a:srgbClr val="E2E3E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6450609" y="2820124"/>
              <a:ext cx="1319494" cy="954069"/>
            </a:xfrm>
            <a:prstGeom prst="rect">
              <a:avLst/>
            </a:prstGeom>
            <a:noFill/>
          </p:spPr>
          <p:txBody>
            <a:bodyPr wrap="square" lIns="121884" tIns="60941" rIns="121884" bIns="60941" rtlCol="0">
              <a:spAutoFit/>
            </a:bodyPr>
            <a:lstStyle/>
            <a:p>
              <a:pPr algn="ctr" defTabSz="544047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Black"/>
                  <a:sym typeface="Arial" panose="020B0604020202020204" pitchFamily="34" charset="0"/>
                </a:rPr>
                <a:t>W</a:t>
              </a:r>
              <a:endParaRPr lang="ru-RU" sz="5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962185" y="3167649"/>
            <a:ext cx="2117038" cy="2086632"/>
            <a:chOff x="3962185" y="3167649"/>
            <a:chExt cx="2117038" cy="2086632"/>
          </a:xfrm>
        </p:grpSpPr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 rot="13978264">
              <a:off x="3977388" y="3152446"/>
              <a:ext cx="2086632" cy="211703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rgbClr val="63CFF6"/>
            </a:solidFill>
            <a:ln>
              <a:noFill/>
            </a:ln>
            <a:effectLst/>
          </p:spPr>
          <p:txBody>
            <a:bodyPr wrap="none" lIns="121910" tIns="60955" rIns="121910" bIns="60955" anchor="ctr"/>
            <a:lstStyle/>
            <a:p>
              <a:pPr defTabSz="544047">
                <a:defRPr/>
              </a:pPr>
              <a:endParaRPr lang="en-US" sz="2149" kern="0" smtClean="0">
                <a:solidFill>
                  <a:srgbClr val="E2E3E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4326832" y="3766264"/>
              <a:ext cx="1319494" cy="954069"/>
            </a:xfrm>
            <a:prstGeom prst="rect">
              <a:avLst/>
            </a:prstGeom>
            <a:noFill/>
          </p:spPr>
          <p:txBody>
            <a:bodyPr wrap="square" lIns="121884" tIns="60941" rIns="121884" bIns="60941" rtlCol="0">
              <a:spAutoFit/>
            </a:bodyPr>
            <a:lstStyle/>
            <a:p>
              <a:pPr algn="ctr" defTabSz="544047"/>
              <a:r>
                <a:rPr lang="en-US" sz="5400" b="1" dirty="0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Black"/>
                  <a:sym typeface="Arial" panose="020B0604020202020204" pitchFamily="34" charset="0"/>
                </a:rPr>
                <a:t>O</a:t>
              </a:r>
              <a:endParaRPr lang="ru-RU" sz="5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Black"/>
                <a:sym typeface="Arial" panose="020B0604020202020204" pitchFamily="34" charset="0"/>
              </a:endParaRPr>
            </a:p>
          </p:txBody>
        </p:sp>
      </p:grpSp>
      <p:sp>
        <p:nvSpPr>
          <p:cNvPr id="16" name="出自【趣你的PPT】(微信:qunideppt)：最优质的PPT资源库"/>
          <p:cNvSpPr txBox="1"/>
          <p:nvPr/>
        </p:nvSpPr>
        <p:spPr>
          <a:xfrm>
            <a:off x="1834562" y="219883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1834562" y="2497031"/>
            <a:ext cx="203028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1834562" y="4239106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1834562" y="4537306"/>
            <a:ext cx="203028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/>
          <p:nvPr/>
        </p:nvSpPr>
        <p:spPr>
          <a:xfrm>
            <a:off x="8280763" y="219883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8280763" y="2497031"/>
            <a:ext cx="203028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8280763" y="4239106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8280763" y="4537306"/>
            <a:ext cx="2030282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874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17" grpId="0"/>
          <p:bldP spid="18" grpId="0"/>
          <p:bldP spid="19" grpId="0"/>
          <p:bldP spid="20" grpId="0"/>
          <p:bldP spid="21" grpId="0"/>
          <p:bldP spid="22" grpId="0"/>
          <p:bldP spid="2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9332254" y="2958275"/>
            <a:ext cx="1373913" cy="1418736"/>
            <a:chOff x="9332254" y="2958275"/>
            <a:chExt cx="1373913" cy="1418736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40894" y="3976205"/>
              <a:ext cx="350137" cy="268936"/>
            </a:xfrm>
            <a:custGeom>
              <a:avLst/>
              <a:gdLst>
                <a:gd name="T0" fmla="*/ 58 w 117"/>
                <a:gd name="T1" fmla="*/ 3 h 90"/>
                <a:gd name="T2" fmla="*/ 43 w 117"/>
                <a:gd name="T3" fmla="*/ 0 h 90"/>
                <a:gd name="T4" fmla="*/ 0 w 117"/>
                <a:gd name="T5" fmla="*/ 90 h 90"/>
                <a:gd name="T6" fmla="*/ 58 w 117"/>
                <a:gd name="T7" fmla="*/ 90 h 90"/>
                <a:gd name="T8" fmla="*/ 117 w 117"/>
                <a:gd name="T9" fmla="*/ 90 h 90"/>
                <a:gd name="T10" fmla="*/ 74 w 117"/>
                <a:gd name="T11" fmla="*/ 0 h 90"/>
                <a:gd name="T12" fmla="*/ 58 w 117"/>
                <a:gd name="T13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90">
                  <a:moveTo>
                    <a:pt x="58" y="3"/>
                  </a:moveTo>
                  <a:cubicBezTo>
                    <a:pt x="53" y="3"/>
                    <a:pt x="48" y="2"/>
                    <a:pt x="43" y="0"/>
                  </a:cubicBezTo>
                  <a:cubicBezTo>
                    <a:pt x="33" y="38"/>
                    <a:pt x="8" y="77"/>
                    <a:pt x="0" y="90"/>
                  </a:cubicBezTo>
                  <a:cubicBezTo>
                    <a:pt x="58" y="90"/>
                    <a:pt x="58" y="90"/>
                    <a:pt x="58" y="90"/>
                  </a:cubicBezTo>
                  <a:cubicBezTo>
                    <a:pt x="117" y="90"/>
                    <a:pt x="117" y="90"/>
                    <a:pt x="117" y="90"/>
                  </a:cubicBezTo>
                  <a:cubicBezTo>
                    <a:pt x="108" y="77"/>
                    <a:pt x="85" y="38"/>
                    <a:pt x="74" y="0"/>
                  </a:cubicBezTo>
                  <a:cubicBezTo>
                    <a:pt x="69" y="2"/>
                    <a:pt x="64" y="3"/>
                    <a:pt x="58" y="3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15599" y="3913193"/>
              <a:ext cx="200728" cy="71456"/>
            </a:xfrm>
            <a:custGeom>
              <a:avLst/>
              <a:gdLst>
                <a:gd name="T0" fmla="*/ 0 w 67"/>
                <a:gd name="T1" fmla="*/ 0 h 24"/>
                <a:gd name="T2" fmla="*/ 18 w 67"/>
                <a:gd name="T3" fmla="*/ 21 h 24"/>
                <a:gd name="T4" fmla="*/ 33 w 67"/>
                <a:gd name="T5" fmla="*/ 24 h 24"/>
                <a:gd name="T6" fmla="*/ 49 w 67"/>
                <a:gd name="T7" fmla="*/ 21 h 24"/>
                <a:gd name="T8" fmla="*/ 67 w 67"/>
                <a:gd name="T9" fmla="*/ 0 h 24"/>
                <a:gd name="T10" fmla="*/ 45 w 67"/>
                <a:gd name="T11" fmla="*/ 0 h 24"/>
                <a:gd name="T12" fmla="*/ 33 w 67"/>
                <a:gd name="T13" fmla="*/ 0 h 24"/>
                <a:gd name="T14" fmla="*/ 22 w 67"/>
                <a:gd name="T15" fmla="*/ 0 h 24"/>
                <a:gd name="T16" fmla="*/ 0 w 67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4">
                  <a:moveTo>
                    <a:pt x="0" y="0"/>
                  </a:moveTo>
                  <a:cubicBezTo>
                    <a:pt x="0" y="9"/>
                    <a:pt x="7" y="17"/>
                    <a:pt x="18" y="21"/>
                  </a:cubicBezTo>
                  <a:cubicBezTo>
                    <a:pt x="23" y="23"/>
                    <a:pt x="28" y="24"/>
                    <a:pt x="33" y="24"/>
                  </a:cubicBezTo>
                  <a:cubicBezTo>
                    <a:pt x="39" y="24"/>
                    <a:pt x="44" y="23"/>
                    <a:pt x="49" y="21"/>
                  </a:cubicBezTo>
                  <a:cubicBezTo>
                    <a:pt x="60" y="17"/>
                    <a:pt x="67" y="9"/>
                    <a:pt x="6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98592" y="4245141"/>
              <a:ext cx="835391" cy="131870"/>
            </a:xfrm>
            <a:custGeom>
              <a:avLst/>
              <a:gdLst>
                <a:gd name="T0" fmla="*/ 23 w 279"/>
                <a:gd name="T1" fmla="*/ 44 h 44"/>
                <a:gd name="T2" fmla="*/ 174 w 279"/>
                <a:gd name="T3" fmla="*/ 0 h 44"/>
                <a:gd name="T4" fmla="*/ 167 w 279"/>
                <a:gd name="T5" fmla="*/ 0 h 44"/>
                <a:gd name="T6" fmla="*/ 161 w 279"/>
                <a:gd name="T7" fmla="*/ 0 h 44"/>
                <a:gd name="T8" fmla="*/ 156 w 279"/>
                <a:gd name="T9" fmla="*/ 0 h 44"/>
                <a:gd name="T10" fmla="*/ 152 w 279"/>
                <a:gd name="T11" fmla="*/ 0 h 44"/>
                <a:gd name="T12" fmla="*/ 148 w 279"/>
                <a:gd name="T13" fmla="*/ 0 h 44"/>
                <a:gd name="T14" fmla="*/ 145 w 279"/>
                <a:gd name="T15" fmla="*/ 0 h 44"/>
                <a:gd name="T16" fmla="*/ 143 w 279"/>
                <a:gd name="T17" fmla="*/ 0 h 44"/>
                <a:gd name="T18" fmla="*/ 142 w 279"/>
                <a:gd name="T19" fmla="*/ 0 h 44"/>
                <a:gd name="T20" fmla="*/ 141 w 279"/>
                <a:gd name="T21" fmla="*/ 0 h 44"/>
                <a:gd name="T22" fmla="*/ 140 w 279"/>
                <a:gd name="T23" fmla="*/ 0 h 44"/>
                <a:gd name="T24" fmla="*/ 140 w 279"/>
                <a:gd name="T25" fmla="*/ 0 h 44"/>
                <a:gd name="T26" fmla="*/ 139 w 279"/>
                <a:gd name="T27" fmla="*/ 0 h 44"/>
                <a:gd name="T28" fmla="*/ 139 w 279"/>
                <a:gd name="T29" fmla="*/ 0 h 44"/>
                <a:gd name="T30" fmla="*/ 132 w 279"/>
                <a:gd name="T31" fmla="*/ 0 h 44"/>
                <a:gd name="T32" fmla="*/ 122 w 279"/>
                <a:gd name="T33" fmla="*/ 0 h 44"/>
                <a:gd name="T34" fmla="*/ 114 w 279"/>
                <a:gd name="T35" fmla="*/ 0 h 44"/>
                <a:gd name="T36" fmla="*/ 107 w 279"/>
                <a:gd name="T37" fmla="*/ 0 h 44"/>
                <a:gd name="T38" fmla="*/ 101 w 279"/>
                <a:gd name="T39" fmla="*/ 0 h 44"/>
                <a:gd name="T40" fmla="*/ 96 w 279"/>
                <a:gd name="T41" fmla="*/ 0 h 44"/>
                <a:gd name="T42" fmla="*/ 92 w 279"/>
                <a:gd name="T43" fmla="*/ 0 h 44"/>
                <a:gd name="T44" fmla="*/ 89 w 279"/>
                <a:gd name="T45" fmla="*/ 0 h 44"/>
                <a:gd name="T46" fmla="*/ 87 w 279"/>
                <a:gd name="T47" fmla="*/ 0 h 44"/>
                <a:gd name="T48" fmla="*/ 85 w 279"/>
                <a:gd name="T49" fmla="*/ 0 h 44"/>
                <a:gd name="T50" fmla="*/ 83 w 279"/>
                <a:gd name="T51" fmla="*/ 0 h 44"/>
                <a:gd name="T52" fmla="*/ 82 w 279"/>
                <a:gd name="T53" fmla="*/ 0 h 44"/>
                <a:gd name="T54" fmla="*/ 82 w 279"/>
                <a:gd name="T55" fmla="*/ 0 h 44"/>
                <a:gd name="T56" fmla="*/ 81 w 279"/>
                <a:gd name="T57" fmla="*/ 0 h 44"/>
                <a:gd name="T58" fmla="*/ 81 w 279"/>
                <a:gd name="T59" fmla="*/ 0 h 44"/>
                <a:gd name="T60" fmla="*/ 81 w 279"/>
                <a:gd name="T61" fmla="*/ 0 h 44"/>
                <a:gd name="T62" fmla="*/ 73 w 279"/>
                <a:gd name="T63" fmla="*/ 0 h 44"/>
                <a:gd name="T64" fmla="*/ 67 w 279"/>
                <a:gd name="T65" fmla="*/ 44 h 44"/>
                <a:gd name="T66" fmla="*/ 80 w 279"/>
                <a:gd name="T67" fmla="*/ 44 h 44"/>
                <a:gd name="T68" fmla="*/ 93 w 279"/>
                <a:gd name="T69" fmla="*/ 44 h 44"/>
                <a:gd name="T70" fmla="*/ 104 w 279"/>
                <a:gd name="T71" fmla="*/ 44 h 44"/>
                <a:gd name="T72" fmla="*/ 113 w 279"/>
                <a:gd name="T73" fmla="*/ 44 h 44"/>
                <a:gd name="T74" fmla="*/ 120 w 279"/>
                <a:gd name="T75" fmla="*/ 44 h 44"/>
                <a:gd name="T76" fmla="*/ 126 w 279"/>
                <a:gd name="T77" fmla="*/ 44 h 44"/>
                <a:gd name="T78" fmla="*/ 131 w 279"/>
                <a:gd name="T79" fmla="*/ 44 h 44"/>
                <a:gd name="T80" fmla="*/ 134 w 279"/>
                <a:gd name="T81" fmla="*/ 44 h 44"/>
                <a:gd name="T82" fmla="*/ 136 w 279"/>
                <a:gd name="T83" fmla="*/ 44 h 44"/>
                <a:gd name="T84" fmla="*/ 138 w 279"/>
                <a:gd name="T85" fmla="*/ 44 h 44"/>
                <a:gd name="T86" fmla="*/ 139 w 279"/>
                <a:gd name="T87" fmla="*/ 44 h 44"/>
                <a:gd name="T88" fmla="*/ 139 w 279"/>
                <a:gd name="T89" fmla="*/ 44 h 44"/>
                <a:gd name="T90" fmla="*/ 139 w 279"/>
                <a:gd name="T91" fmla="*/ 44 h 44"/>
                <a:gd name="T92" fmla="*/ 150 w 279"/>
                <a:gd name="T93" fmla="*/ 44 h 44"/>
                <a:gd name="T94" fmla="*/ 169 w 279"/>
                <a:gd name="T95" fmla="*/ 44 h 44"/>
                <a:gd name="T96" fmla="*/ 279 w 279"/>
                <a:gd name="T97" fmla="*/ 2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9" h="44">
                  <a:moveTo>
                    <a:pt x="6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35"/>
                    <a:pt x="11" y="44"/>
                    <a:pt x="23" y="44"/>
                  </a:cubicBezTo>
                  <a:cubicBezTo>
                    <a:pt x="67" y="44"/>
                    <a:pt x="67" y="44"/>
                    <a:pt x="67" y="44"/>
                  </a:cubicBezTo>
                  <a:moveTo>
                    <a:pt x="256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5"/>
                    <a:pt x="67" y="29"/>
                    <a:pt x="67" y="44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9" y="44"/>
                    <a:pt x="99" y="44"/>
                    <a:pt x="99" y="44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3" y="44"/>
                    <a:pt x="113" y="44"/>
                    <a:pt x="113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20" y="44"/>
                    <a:pt x="120" y="44"/>
                    <a:pt x="120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7" y="44"/>
                    <a:pt x="127" y="44"/>
                    <a:pt x="127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2" y="44"/>
                    <a:pt x="132" y="44"/>
                    <a:pt x="132" y="44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39" y="44"/>
                    <a:pt x="139" y="44"/>
                    <a:pt x="139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69" y="44"/>
                    <a:pt x="279" y="35"/>
                    <a:pt x="279" y="23"/>
                  </a:cubicBezTo>
                  <a:cubicBezTo>
                    <a:pt x="279" y="11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32254" y="2958275"/>
              <a:ext cx="350137" cy="709368"/>
            </a:xfrm>
            <a:custGeom>
              <a:avLst/>
              <a:gdLst>
                <a:gd name="T0" fmla="*/ 93 w 117"/>
                <a:gd name="T1" fmla="*/ 0 h 237"/>
                <a:gd name="T2" fmla="*/ 93 w 117"/>
                <a:gd name="T3" fmla="*/ 0 h 237"/>
                <a:gd name="T4" fmla="*/ 3 w 117"/>
                <a:gd name="T5" fmla="*/ 0 h 237"/>
                <a:gd name="T6" fmla="*/ 117 w 117"/>
                <a:gd name="T7" fmla="*/ 237 h 237"/>
                <a:gd name="T8" fmla="*/ 109 w 117"/>
                <a:gd name="T9" fmla="*/ 207 h 237"/>
                <a:gd name="T10" fmla="*/ 83 w 117"/>
                <a:gd name="T11" fmla="*/ 190 h 237"/>
                <a:gd name="T12" fmla="*/ 31 w 117"/>
                <a:gd name="T13" fmla="*/ 26 h 237"/>
                <a:gd name="T14" fmla="*/ 93 w 117"/>
                <a:gd name="T15" fmla="*/ 26 h 237"/>
                <a:gd name="T16" fmla="*/ 93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93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0" y="214"/>
                    <a:pt x="117" y="237"/>
                  </a:cubicBezTo>
                  <a:cubicBezTo>
                    <a:pt x="115" y="227"/>
                    <a:pt x="113" y="218"/>
                    <a:pt x="109" y="207"/>
                  </a:cubicBezTo>
                  <a:cubicBezTo>
                    <a:pt x="100" y="204"/>
                    <a:pt x="91" y="198"/>
                    <a:pt x="83" y="190"/>
                  </a:cubicBezTo>
                  <a:cubicBezTo>
                    <a:pt x="46" y="151"/>
                    <a:pt x="33" y="74"/>
                    <a:pt x="31" y="26"/>
                  </a:cubicBezTo>
                  <a:cubicBezTo>
                    <a:pt x="93" y="26"/>
                    <a:pt x="93" y="26"/>
                    <a:pt x="93" y="26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56030" y="2958275"/>
              <a:ext cx="350137" cy="709368"/>
            </a:xfrm>
            <a:custGeom>
              <a:avLst/>
              <a:gdLst>
                <a:gd name="T0" fmla="*/ 24 w 117"/>
                <a:gd name="T1" fmla="*/ 0 h 237"/>
                <a:gd name="T2" fmla="*/ 24 w 117"/>
                <a:gd name="T3" fmla="*/ 0 h 237"/>
                <a:gd name="T4" fmla="*/ 114 w 117"/>
                <a:gd name="T5" fmla="*/ 0 h 237"/>
                <a:gd name="T6" fmla="*/ 0 w 117"/>
                <a:gd name="T7" fmla="*/ 237 h 237"/>
                <a:gd name="T8" fmla="*/ 8 w 117"/>
                <a:gd name="T9" fmla="*/ 207 h 237"/>
                <a:gd name="T10" fmla="*/ 34 w 117"/>
                <a:gd name="T11" fmla="*/ 190 h 237"/>
                <a:gd name="T12" fmla="*/ 86 w 117"/>
                <a:gd name="T13" fmla="*/ 26 h 237"/>
                <a:gd name="T14" fmla="*/ 24 w 117"/>
                <a:gd name="T15" fmla="*/ 26 h 237"/>
                <a:gd name="T16" fmla="*/ 24 w 117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37"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4" y="0"/>
                    <a:pt x="117" y="214"/>
                    <a:pt x="0" y="237"/>
                  </a:cubicBezTo>
                  <a:cubicBezTo>
                    <a:pt x="2" y="227"/>
                    <a:pt x="4" y="218"/>
                    <a:pt x="8" y="207"/>
                  </a:cubicBezTo>
                  <a:cubicBezTo>
                    <a:pt x="17" y="204"/>
                    <a:pt x="25" y="198"/>
                    <a:pt x="34" y="190"/>
                  </a:cubicBezTo>
                  <a:cubicBezTo>
                    <a:pt x="71" y="151"/>
                    <a:pt x="84" y="74"/>
                    <a:pt x="86" y="26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3437033"/>
              <a:ext cx="392361" cy="476160"/>
            </a:xfrm>
            <a:custGeom>
              <a:avLst/>
              <a:gdLst>
                <a:gd name="T0" fmla="*/ 0 w 131"/>
                <a:gd name="T1" fmla="*/ 159 h 159"/>
                <a:gd name="T2" fmla="*/ 0 w 131"/>
                <a:gd name="T3" fmla="*/ 0 h 159"/>
                <a:gd name="T4" fmla="*/ 131 w 131"/>
                <a:gd name="T5" fmla="*/ 0 h 159"/>
                <a:gd name="T6" fmla="*/ 122 w 131"/>
                <a:gd name="T7" fmla="*/ 47 h 159"/>
                <a:gd name="T8" fmla="*/ 114 w 131"/>
                <a:gd name="T9" fmla="*/ 77 h 159"/>
                <a:gd name="T10" fmla="*/ 114 w 131"/>
                <a:gd name="T11" fmla="*/ 77 h 159"/>
                <a:gd name="T12" fmla="*/ 77 w 131"/>
                <a:gd name="T13" fmla="*/ 119 h 159"/>
                <a:gd name="T14" fmla="*/ 83 w 131"/>
                <a:gd name="T15" fmla="*/ 130 h 159"/>
                <a:gd name="T16" fmla="*/ 70 w 131"/>
                <a:gd name="T17" fmla="*/ 143 h 159"/>
                <a:gd name="T18" fmla="*/ 62 w 131"/>
                <a:gd name="T19" fmla="*/ 143 h 159"/>
                <a:gd name="T20" fmla="*/ 62 w 131"/>
                <a:gd name="T21" fmla="*/ 146 h 159"/>
                <a:gd name="T22" fmla="*/ 49 w 131"/>
                <a:gd name="T23" fmla="*/ 159 h 159"/>
                <a:gd name="T24" fmla="*/ 34 w 131"/>
                <a:gd name="T25" fmla="*/ 159 h 159"/>
                <a:gd name="T26" fmla="*/ 12 w 131"/>
                <a:gd name="T27" fmla="*/ 159 h 159"/>
                <a:gd name="T28" fmla="*/ 0 w 131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1" h="159">
                  <a:moveTo>
                    <a:pt x="0" y="15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29" y="17"/>
                    <a:pt x="126" y="33"/>
                    <a:pt x="122" y="47"/>
                  </a:cubicBezTo>
                  <a:cubicBezTo>
                    <a:pt x="119" y="58"/>
                    <a:pt x="116" y="67"/>
                    <a:pt x="114" y="77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04" y="100"/>
                    <a:pt x="92" y="115"/>
                    <a:pt x="77" y="119"/>
                  </a:cubicBezTo>
                  <a:cubicBezTo>
                    <a:pt x="80" y="121"/>
                    <a:pt x="83" y="126"/>
                    <a:pt x="83" y="130"/>
                  </a:cubicBezTo>
                  <a:cubicBezTo>
                    <a:pt x="83" y="137"/>
                    <a:pt x="77" y="143"/>
                    <a:pt x="70" y="143"/>
                  </a:cubicBezTo>
                  <a:cubicBezTo>
                    <a:pt x="62" y="143"/>
                    <a:pt x="62" y="143"/>
                    <a:pt x="62" y="143"/>
                  </a:cubicBezTo>
                  <a:cubicBezTo>
                    <a:pt x="62" y="144"/>
                    <a:pt x="62" y="145"/>
                    <a:pt x="62" y="146"/>
                  </a:cubicBezTo>
                  <a:cubicBezTo>
                    <a:pt x="62" y="153"/>
                    <a:pt x="56" y="159"/>
                    <a:pt x="49" y="159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12" y="159"/>
                    <a:pt x="12" y="159"/>
                    <a:pt x="12" y="159"/>
                  </a:cubicBezTo>
                  <a:lnTo>
                    <a:pt x="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586" y="2958275"/>
              <a:ext cx="416396" cy="478758"/>
            </a:xfrm>
            <a:custGeom>
              <a:avLst/>
              <a:gdLst>
                <a:gd name="T0" fmla="*/ 0 w 139"/>
                <a:gd name="T1" fmla="*/ 160 h 160"/>
                <a:gd name="T2" fmla="*/ 0 w 139"/>
                <a:gd name="T3" fmla="*/ 0 h 160"/>
                <a:gd name="T4" fmla="*/ 0 w 139"/>
                <a:gd name="T5" fmla="*/ 0 h 160"/>
                <a:gd name="T6" fmla="*/ 115 w 139"/>
                <a:gd name="T7" fmla="*/ 0 h 160"/>
                <a:gd name="T8" fmla="*/ 137 w 139"/>
                <a:gd name="T9" fmla="*/ 0 h 160"/>
                <a:gd name="T10" fmla="*/ 138 w 139"/>
                <a:gd name="T11" fmla="*/ 0 h 160"/>
                <a:gd name="T12" fmla="*/ 139 w 139"/>
                <a:gd name="T13" fmla="*/ 26 h 160"/>
                <a:gd name="T14" fmla="*/ 131 w 139"/>
                <a:gd name="T15" fmla="*/ 160 h 160"/>
                <a:gd name="T16" fmla="*/ 0 w 139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60">
                  <a:moveTo>
                    <a:pt x="0" y="1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29" y="0"/>
                    <a:pt x="135" y="0"/>
                    <a:pt x="137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26"/>
                    <a:pt x="139" y="26"/>
                    <a:pt x="139" y="26"/>
                  </a:cubicBezTo>
                  <a:cubicBezTo>
                    <a:pt x="139" y="57"/>
                    <a:pt x="138" y="110"/>
                    <a:pt x="131" y="160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04438" y="2958275"/>
              <a:ext cx="413148" cy="478758"/>
            </a:xfrm>
            <a:custGeom>
              <a:avLst/>
              <a:gdLst>
                <a:gd name="T0" fmla="*/ 138 w 138"/>
                <a:gd name="T1" fmla="*/ 160 h 160"/>
                <a:gd name="T2" fmla="*/ 138 w 138"/>
                <a:gd name="T3" fmla="*/ 0 h 160"/>
                <a:gd name="T4" fmla="*/ 138 w 138"/>
                <a:gd name="T5" fmla="*/ 0 h 160"/>
                <a:gd name="T6" fmla="*/ 24 w 138"/>
                <a:gd name="T7" fmla="*/ 0 h 160"/>
                <a:gd name="T8" fmla="*/ 2 w 138"/>
                <a:gd name="T9" fmla="*/ 0 h 160"/>
                <a:gd name="T10" fmla="*/ 0 w 138"/>
                <a:gd name="T11" fmla="*/ 0 h 160"/>
                <a:gd name="T12" fmla="*/ 0 w 138"/>
                <a:gd name="T13" fmla="*/ 26 h 160"/>
                <a:gd name="T14" fmla="*/ 8 w 138"/>
                <a:gd name="T15" fmla="*/ 160 h 160"/>
                <a:gd name="T16" fmla="*/ 138 w 138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160">
                  <a:moveTo>
                    <a:pt x="138" y="16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7"/>
                    <a:pt x="1" y="110"/>
                    <a:pt x="8" y="160"/>
                  </a:cubicBezTo>
                  <a:lnTo>
                    <a:pt x="138" y="160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8473" y="3437033"/>
              <a:ext cx="389113" cy="476160"/>
            </a:xfrm>
            <a:custGeom>
              <a:avLst/>
              <a:gdLst>
                <a:gd name="T0" fmla="*/ 130 w 130"/>
                <a:gd name="T1" fmla="*/ 159 h 159"/>
                <a:gd name="T2" fmla="*/ 130 w 130"/>
                <a:gd name="T3" fmla="*/ 0 h 159"/>
                <a:gd name="T4" fmla="*/ 0 w 130"/>
                <a:gd name="T5" fmla="*/ 0 h 159"/>
                <a:gd name="T6" fmla="*/ 9 w 130"/>
                <a:gd name="T7" fmla="*/ 47 h 159"/>
                <a:gd name="T8" fmla="*/ 17 w 130"/>
                <a:gd name="T9" fmla="*/ 77 h 159"/>
                <a:gd name="T10" fmla="*/ 17 w 130"/>
                <a:gd name="T11" fmla="*/ 77 h 159"/>
                <a:gd name="T12" fmla="*/ 54 w 130"/>
                <a:gd name="T13" fmla="*/ 119 h 159"/>
                <a:gd name="T14" fmla="*/ 48 w 130"/>
                <a:gd name="T15" fmla="*/ 130 h 159"/>
                <a:gd name="T16" fmla="*/ 61 w 130"/>
                <a:gd name="T17" fmla="*/ 143 h 159"/>
                <a:gd name="T18" fmla="*/ 69 w 130"/>
                <a:gd name="T19" fmla="*/ 143 h 159"/>
                <a:gd name="T20" fmla="*/ 69 w 130"/>
                <a:gd name="T21" fmla="*/ 146 h 159"/>
                <a:gd name="T22" fmla="*/ 82 w 130"/>
                <a:gd name="T23" fmla="*/ 159 h 159"/>
                <a:gd name="T24" fmla="*/ 97 w 130"/>
                <a:gd name="T25" fmla="*/ 159 h 159"/>
                <a:gd name="T26" fmla="*/ 118 w 130"/>
                <a:gd name="T27" fmla="*/ 159 h 159"/>
                <a:gd name="T28" fmla="*/ 130 w 130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0" h="159">
                  <a:moveTo>
                    <a:pt x="130" y="159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7"/>
                    <a:pt x="5" y="33"/>
                    <a:pt x="9" y="47"/>
                  </a:cubicBezTo>
                  <a:cubicBezTo>
                    <a:pt x="12" y="58"/>
                    <a:pt x="15" y="67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27" y="100"/>
                    <a:pt x="39" y="115"/>
                    <a:pt x="54" y="119"/>
                  </a:cubicBezTo>
                  <a:cubicBezTo>
                    <a:pt x="51" y="121"/>
                    <a:pt x="48" y="126"/>
                    <a:pt x="48" y="130"/>
                  </a:cubicBezTo>
                  <a:cubicBezTo>
                    <a:pt x="48" y="137"/>
                    <a:pt x="54" y="143"/>
                    <a:pt x="61" y="143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9" y="144"/>
                    <a:pt x="69" y="145"/>
                    <a:pt x="69" y="146"/>
                  </a:cubicBezTo>
                  <a:cubicBezTo>
                    <a:pt x="69" y="153"/>
                    <a:pt x="74" y="159"/>
                    <a:pt x="82" y="159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118" y="159"/>
                    <a:pt x="118" y="159"/>
                    <a:pt x="118" y="159"/>
                  </a:cubicBezTo>
                  <a:lnTo>
                    <a:pt x="130" y="159"/>
                  </a:lnTo>
                  <a:close/>
                </a:path>
              </a:pathLst>
            </a:custGeom>
            <a:solidFill>
              <a:srgbClr val="FCC72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1596473" y="2476970"/>
            <a:ext cx="737854" cy="2609273"/>
            <a:chOff x="1596473" y="2476970"/>
            <a:chExt cx="737854" cy="2609273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1596473" y="2476970"/>
              <a:ext cx="737854" cy="2609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1794596" y="2811303"/>
              <a:ext cx="190234" cy="14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992719" y="3207550"/>
              <a:ext cx="79453" cy="1107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042250" y="3467588"/>
              <a:ext cx="34852" cy="95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2885774" y="1805828"/>
            <a:ext cx="6115441" cy="3752090"/>
            <a:chOff x="2885774" y="1805828"/>
            <a:chExt cx="6115441" cy="3752090"/>
          </a:xfrm>
        </p:grpSpPr>
        <p:cxnSp>
          <p:nvCxnSpPr>
            <p:cNvPr id="20" name="出自【趣你的PPT】(微信:qunideppt)：最优质的PPT资源库"/>
            <p:cNvCxnSpPr/>
            <p:nvPr/>
          </p:nvCxnSpPr>
          <p:spPr>
            <a:xfrm>
              <a:off x="7019200" y="2348070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1" name="出自【趣你的PPT】(微信:qunideppt)：最优质的PPT资源库"/>
            <p:cNvCxnSpPr/>
            <p:nvPr/>
          </p:nvCxnSpPr>
          <p:spPr>
            <a:xfrm flipV="1">
              <a:off x="7019200" y="4223494"/>
              <a:ext cx="1982015" cy="862750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7019200" y="3726042"/>
              <a:ext cx="198201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2885774" y="2348068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>
              <a:off x="2885774" y="4013363"/>
              <a:ext cx="1396358" cy="1072880"/>
            </a:xfrm>
            <a:prstGeom prst="bentConnector3">
              <a:avLst>
                <a:gd name="adj1" fmla="val -930"/>
              </a:avLst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>
              <a:off x="2885774" y="3728009"/>
              <a:ext cx="1207595" cy="1967"/>
            </a:xfrm>
            <a:prstGeom prst="line">
              <a:avLst/>
            </a:prstGeom>
            <a:noFill/>
            <a:ln w="12700" cap="flat" cmpd="sng" algn="ctr">
              <a:solidFill>
                <a:srgbClr val="ADBACA"/>
              </a:solidFill>
              <a:prstDash val="solid"/>
              <a:miter lim="800000"/>
              <a:headEnd type="oval" w="med" len="med"/>
              <a:tailEnd type="triangle" w="med" len="med"/>
            </a:ln>
            <a:effectLst/>
          </p:spPr>
        </p:cxnSp>
        <p:sp>
          <p:nvSpPr>
            <p:cNvPr id="26" name="出自【趣你的PPT】(微信:qunideppt)：最优质的PPT资源库"/>
            <p:cNvSpPr/>
            <p:nvPr/>
          </p:nvSpPr>
          <p:spPr>
            <a:xfrm>
              <a:off x="4282132" y="3140250"/>
              <a:ext cx="2619090" cy="1083244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282132" y="1805828"/>
              <a:ext cx="2619090" cy="1083245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4282132" y="4474674"/>
              <a:ext cx="2619090" cy="1083244"/>
            </a:xfrm>
            <a:prstGeom prst="roundRect">
              <a:avLst>
                <a:gd name="adj" fmla="val 10132"/>
              </a:avLst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4422637" y="2030228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4426718" y="2316133"/>
              <a:ext cx="233399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4422637" y="3359453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4426718" y="3645358"/>
              <a:ext cx="233399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422637" y="4688677"/>
              <a:ext cx="2338080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4426718" y="4974582"/>
              <a:ext cx="2333999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出自【趣你的PPT】(微信:qunideppt)：最优质的PPT资源库"/>
          <p:cNvSpPr txBox="1"/>
          <p:nvPr/>
        </p:nvSpPr>
        <p:spPr>
          <a:xfrm>
            <a:off x="9242947" y="4525930"/>
            <a:ext cx="2333999" cy="4240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defTabSz="1216817">
              <a:lnSpc>
                <a:spcPct val="120000"/>
              </a:lnSpc>
              <a:spcBef>
                <a:spcPct val="20000"/>
              </a:spcBef>
              <a:defRPr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dirty="0"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25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117309" y="2419371"/>
            <a:ext cx="563751" cy="2593253"/>
            <a:chOff x="2117309" y="2419371"/>
            <a:chExt cx="563751" cy="2593253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2700000">
              <a:off x="1102558" y="3434122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 rot="2849713">
              <a:off x="1722636" y="3577711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596379" y="2419198"/>
            <a:ext cx="1512168" cy="2593253"/>
            <a:chOff x="6596379" y="2419198"/>
            <a:chExt cx="1512168" cy="2593253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2700000">
              <a:off x="5935832" y="3433949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 rot="2695605">
              <a:off x="6596379" y="3613190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525435" y="2945661"/>
            <a:ext cx="2593253" cy="1512168"/>
            <a:chOff x="3525435" y="2945661"/>
            <a:chExt cx="2593253" cy="151216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8900000" flipH="1">
              <a:off x="3525435" y="3434125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 rot="18866207">
              <a:off x="4009407" y="3532468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8358710" y="2933553"/>
            <a:ext cx="2593253" cy="1512168"/>
            <a:chOff x="8358710" y="2933553"/>
            <a:chExt cx="2593253" cy="1512168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rot="18900000" flipH="1">
              <a:off x="8358710" y="3433951"/>
              <a:ext cx="2593253" cy="563751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rgbClr val="ADBAC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 rot="18866207">
              <a:off x="8942592" y="3520360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单击编辑标题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2737801" y="2168302"/>
            <a:ext cx="1691252" cy="1691252"/>
            <a:chOff x="2737801" y="2168302"/>
            <a:chExt cx="1691252" cy="1691252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2700000">
              <a:off x="2737801" y="216830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40000" y="2819842"/>
              <a:ext cx="540055" cy="519810"/>
            </a:xfrm>
            <a:custGeom>
              <a:avLst/>
              <a:gdLst>
                <a:gd name="T0" fmla="*/ 19 w 229"/>
                <a:gd name="T1" fmla="*/ 0 h 217"/>
                <a:gd name="T2" fmla="*/ 209 w 229"/>
                <a:gd name="T3" fmla="*/ 0 h 217"/>
                <a:gd name="T4" fmla="*/ 229 w 229"/>
                <a:gd name="T5" fmla="*/ 20 h 217"/>
                <a:gd name="T6" fmla="*/ 229 w 229"/>
                <a:gd name="T7" fmla="*/ 140 h 217"/>
                <a:gd name="T8" fmla="*/ 209 w 229"/>
                <a:gd name="T9" fmla="*/ 160 h 217"/>
                <a:gd name="T10" fmla="*/ 19 w 229"/>
                <a:gd name="T11" fmla="*/ 160 h 217"/>
                <a:gd name="T12" fmla="*/ 0 w 229"/>
                <a:gd name="T13" fmla="*/ 140 h 217"/>
                <a:gd name="T14" fmla="*/ 0 w 229"/>
                <a:gd name="T15" fmla="*/ 20 h 217"/>
                <a:gd name="T16" fmla="*/ 19 w 229"/>
                <a:gd name="T17" fmla="*/ 0 h 217"/>
                <a:gd name="T18" fmla="*/ 56 w 229"/>
                <a:gd name="T19" fmla="*/ 203 h 217"/>
                <a:gd name="T20" fmla="*/ 94 w 229"/>
                <a:gd name="T21" fmla="*/ 199 h 217"/>
                <a:gd name="T22" fmla="*/ 94 w 229"/>
                <a:gd name="T23" fmla="*/ 171 h 217"/>
                <a:gd name="T24" fmla="*/ 140 w 229"/>
                <a:gd name="T25" fmla="*/ 171 h 217"/>
                <a:gd name="T26" fmla="*/ 140 w 229"/>
                <a:gd name="T27" fmla="*/ 199 h 217"/>
                <a:gd name="T28" fmla="*/ 176 w 229"/>
                <a:gd name="T29" fmla="*/ 203 h 217"/>
                <a:gd name="T30" fmla="*/ 176 w 229"/>
                <a:gd name="T31" fmla="*/ 217 h 217"/>
                <a:gd name="T32" fmla="*/ 56 w 229"/>
                <a:gd name="T33" fmla="*/ 217 h 217"/>
                <a:gd name="T34" fmla="*/ 56 w 229"/>
                <a:gd name="T35" fmla="*/ 203 h 217"/>
                <a:gd name="T36" fmla="*/ 17 w 229"/>
                <a:gd name="T37" fmla="*/ 19 h 217"/>
                <a:gd name="T38" fmla="*/ 17 w 229"/>
                <a:gd name="T39" fmla="*/ 124 h 217"/>
                <a:gd name="T40" fmla="*/ 210 w 229"/>
                <a:gd name="T41" fmla="*/ 124 h 217"/>
                <a:gd name="T42" fmla="*/ 210 w 229"/>
                <a:gd name="T43" fmla="*/ 19 h 217"/>
                <a:gd name="T44" fmla="*/ 17 w 229"/>
                <a:gd name="T45" fmla="*/ 19 h 217"/>
                <a:gd name="T46" fmla="*/ 191 w 229"/>
                <a:gd name="T47" fmla="*/ 134 h 217"/>
                <a:gd name="T48" fmla="*/ 183 w 229"/>
                <a:gd name="T49" fmla="*/ 142 h 217"/>
                <a:gd name="T50" fmla="*/ 191 w 229"/>
                <a:gd name="T51" fmla="*/ 150 h 217"/>
                <a:gd name="T52" fmla="*/ 199 w 229"/>
                <a:gd name="T53" fmla="*/ 142 h 217"/>
                <a:gd name="T54" fmla="*/ 191 w 229"/>
                <a:gd name="T55" fmla="*/ 1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9" h="217">
                  <a:moveTo>
                    <a:pt x="19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20" y="0"/>
                    <a:pt x="229" y="9"/>
                    <a:pt x="229" y="2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51"/>
                    <a:pt x="220" y="160"/>
                    <a:pt x="20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8" y="160"/>
                    <a:pt x="0" y="151"/>
                    <a:pt x="0" y="14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  <a:moveTo>
                    <a:pt x="56" y="203"/>
                  </a:moveTo>
                  <a:cubicBezTo>
                    <a:pt x="69" y="201"/>
                    <a:pt x="81" y="199"/>
                    <a:pt x="94" y="19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52" y="200"/>
                    <a:pt x="164" y="201"/>
                    <a:pt x="176" y="203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3"/>
                    <a:pt x="56" y="208"/>
                    <a:pt x="56" y="203"/>
                  </a:cubicBezTo>
                  <a:close/>
                  <a:moveTo>
                    <a:pt x="17" y="19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210" y="124"/>
                    <a:pt x="210" y="124"/>
                    <a:pt x="210" y="124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7" y="19"/>
                    <a:pt x="17" y="19"/>
                    <a:pt x="17" y="19"/>
                  </a:cubicBezTo>
                  <a:close/>
                  <a:moveTo>
                    <a:pt x="191" y="134"/>
                  </a:moveTo>
                  <a:cubicBezTo>
                    <a:pt x="186" y="134"/>
                    <a:pt x="183" y="137"/>
                    <a:pt x="183" y="142"/>
                  </a:cubicBezTo>
                  <a:cubicBezTo>
                    <a:pt x="183" y="146"/>
                    <a:pt x="186" y="150"/>
                    <a:pt x="191" y="150"/>
                  </a:cubicBezTo>
                  <a:cubicBezTo>
                    <a:pt x="195" y="150"/>
                    <a:pt x="199" y="146"/>
                    <a:pt x="199" y="142"/>
                  </a:cubicBezTo>
                  <a:cubicBezTo>
                    <a:pt x="199" y="137"/>
                    <a:pt x="195" y="134"/>
                    <a:pt x="191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613815" y="2152512"/>
            <a:ext cx="1691252" cy="1691252"/>
            <a:chOff x="7613815" y="2152512"/>
            <a:chExt cx="1691252" cy="1691252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2700000">
              <a:off x="7613815" y="215251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07449" y="2782810"/>
              <a:ext cx="523439" cy="462236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215671" y="3629612"/>
            <a:ext cx="1691252" cy="1691252"/>
            <a:chOff x="5215671" y="3629612"/>
            <a:chExt cx="1691252" cy="1691252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 rot="2700000">
              <a:off x="5215671" y="3629612"/>
              <a:ext cx="1691252" cy="1691252"/>
            </a:xfrm>
            <a:prstGeom prst="round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38231" y="4206955"/>
              <a:ext cx="260022" cy="536565"/>
            </a:xfrm>
            <a:custGeom>
              <a:avLst/>
              <a:gdLst>
                <a:gd name="T0" fmla="*/ 0 w 111"/>
                <a:gd name="T1" fmla="*/ 76 h 224"/>
                <a:gd name="T2" fmla="*/ 27 w 111"/>
                <a:gd name="T3" fmla="*/ 89 h 224"/>
                <a:gd name="T4" fmla="*/ 27 w 111"/>
                <a:gd name="T5" fmla="*/ 213 h 224"/>
                <a:gd name="T6" fmla="*/ 0 w 111"/>
                <a:gd name="T7" fmla="*/ 200 h 224"/>
                <a:gd name="T8" fmla="*/ 0 w 111"/>
                <a:gd name="T9" fmla="*/ 76 h 224"/>
                <a:gd name="T10" fmla="*/ 65 w 111"/>
                <a:gd name="T11" fmla="*/ 40 h 224"/>
                <a:gd name="T12" fmla="*/ 75 w 111"/>
                <a:gd name="T13" fmla="*/ 37 h 224"/>
                <a:gd name="T14" fmla="*/ 75 w 111"/>
                <a:gd name="T15" fmla="*/ 43 h 224"/>
                <a:gd name="T16" fmla="*/ 65 w 111"/>
                <a:gd name="T17" fmla="*/ 46 h 224"/>
                <a:gd name="T18" fmla="*/ 65 w 111"/>
                <a:gd name="T19" fmla="*/ 40 h 224"/>
                <a:gd name="T20" fmla="*/ 46 w 111"/>
                <a:gd name="T21" fmla="*/ 46 h 224"/>
                <a:gd name="T22" fmla="*/ 56 w 111"/>
                <a:gd name="T23" fmla="*/ 43 h 224"/>
                <a:gd name="T24" fmla="*/ 56 w 111"/>
                <a:gd name="T25" fmla="*/ 49 h 224"/>
                <a:gd name="T26" fmla="*/ 46 w 111"/>
                <a:gd name="T27" fmla="*/ 52 h 224"/>
                <a:gd name="T28" fmla="*/ 46 w 111"/>
                <a:gd name="T29" fmla="*/ 46 h 224"/>
                <a:gd name="T30" fmla="*/ 35 w 111"/>
                <a:gd name="T31" fmla="*/ 25 h 224"/>
                <a:gd name="T32" fmla="*/ 35 w 111"/>
                <a:gd name="T33" fmla="*/ 25 h 224"/>
                <a:gd name="T34" fmla="*/ 23 w 111"/>
                <a:gd name="T35" fmla="*/ 20 h 224"/>
                <a:gd name="T36" fmla="*/ 24 w 111"/>
                <a:gd name="T37" fmla="*/ 66 h 224"/>
                <a:gd name="T38" fmla="*/ 24 w 111"/>
                <a:gd name="T39" fmla="*/ 66 h 224"/>
                <a:gd name="T40" fmla="*/ 12 w 111"/>
                <a:gd name="T41" fmla="*/ 69 h 224"/>
                <a:gd name="T42" fmla="*/ 38 w 111"/>
                <a:gd name="T43" fmla="*/ 82 h 224"/>
                <a:gd name="T44" fmla="*/ 38 w 111"/>
                <a:gd name="T45" fmla="*/ 215 h 224"/>
                <a:gd name="T46" fmla="*/ 111 w 111"/>
                <a:gd name="T47" fmla="*/ 194 h 224"/>
                <a:gd name="T48" fmla="*/ 111 w 111"/>
                <a:gd name="T49" fmla="*/ 70 h 224"/>
                <a:gd name="T50" fmla="*/ 45 w 111"/>
                <a:gd name="T51" fmla="*/ 91 h 224"/>
                <a:gd name="T52" fmla="*/ 45 w 111"/>
                <a:gd name="T53" fmla="*/ 83 h 224"/>
                <a:gd name="T54" fmla="*/ 111 w 111"/>
                <a:gd name="T55" fmla="*/ 62 h 224"/>
                <a:gd name="T56" fmla="*/ 111 w 111"/>
                <a:gd name="T57" fmla="*/ 62 h 224"/>
                <a:gd name="T58" fmla="*/ 87 w 111"/>
                <a:gd name="T59" fmla="*/ 51 h 224"/>
                <a:gd name="T60" fmla="*/ 87 w 111"/>
                <a:gd name="T61" fmla="*/ 10 h 224"/>
                <a:gd name="T62" fmla="*/ 70 w 111"/>
                <a:gd name="T63" fmla="*/ 1 h 224"/>
                <a:gd name="T64" fmla="*/ 68 w 111"/>
                <a:gd name="T65" fmla="*/ 0 h 224"/>
                <a:gd name="T66" fmla="*/ 67 w 111"/>
                <a:gd name="T67" fmla="*/ 1 h 224"/>
                <a:gd name="T68" fmla="*/ 27 w 111"/>
                <a:gd name="T69" fmla="*/ 15 h 224"/>
                <a:gd name="T70" fmla="*/ 35 w 111"/>
                <a:gd name="T71" fmla="*/ 19 h 224"/>
                <a:gd name="T72" fmla="*/ 68 w 111"/>
                <a:gd name="T73" fmla="*/ 7 h 224"/>
                <a:gd name="T74" fmla="*/ 75 w 111"/>
                <a:gd name="T75" fmla="*/ 12 h 224"/>
                <a:gd name="T76" fmla="*/ 35 w 111"/>
                <a:gd name="T77" fmla="*/ 25 h 224"/>
                <a:gd name="T78" fmla="*/ 80 w 111"/>
                <a:gd name="T79" fmla="*/ 18 h 224"/>
                <a:gd name="T80" fmla="*/ 40 w 111"/>
                <a:gd name="T81" fmla="*/ 31 h 224"/>
                <a:gd name="T82" fmla="*/ 40 w 111"/>
                <a:gd name="T83" fmla="*/ 75 h 224"/>
                <a:gd name="T84" fmla="*/ 80 w 111"/>
                <a:gd name="T85" fmla="*/ 62 h 224"/>
                <a:gd name="T86" fmla="*/ 80 w 111"/>
                <a:gd name="T87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" h="224">
                  <a:moveTo>
                    <a:pt x="0" y="76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143"/>
                    <a:pt x="27" y="159"/>
                    <a:pt x="27" y="213"/>
                  </a:cubicBezTo>
                  <a:cubicBezTo>
                    <a:pt x="18" y="209"/>
                    <a:pt x="9" y="205"/>
                    <a:pt x="0" y="200"/>
                  </a:cubicBezTo>
                  <a:cubicBezTo>
                    <a:pt x="0" y="76"/>
                    <a:pt x="0" y="76"/>
                    <a:pt x="0" y="76"/>
                  </a:cubicBezTo>
                  <a:close/>
                  <a:moveTo>
                    <a:pt x="65" y="40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0"/>
                    <a:pt x="65" y="40"/>
                    <a:pt x="65" y="40"/>
                  </a:cubicBezTo>
                  <a:close/>
                  <a:moveTo>
                    <a:pt x="46" y="46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46"/>
                    <a:pt x="46" y="46"/>
                    <a:pt x="46" y="46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63" y="224"/>
                    <a:pt x="87" y="215"/>
                    <a:pt x="111" y="194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35" y="25"/>
                    <a:pt x="35" y="25"/>
                    <a:pt x="35" y="25"/>
                  </a:cubicBezTo>
                  <a:close/>
                  <a:moveTo>
                    <a:pt x="80" y="18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80" y="62"/>
                    <a:pt x="80" y="62"/>
                    <a:pt x="80" y="62"/>
                  </a:cubicBezTo>
                  <a:lnTo>
                    <a:pt x="80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39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9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b="7126"/>
          <a:stretch/>
        </p:blipFill>
        <p:spPr>
          <a:xfrm>
            <a:off x="1" y="-7914"/>
            <a:ext cx="12192000" cy="6856310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6895447" y="-3005"/>
            <a:ext cx="4449700" cy="6865915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7364364" y="1110966"/>
            <a:ext cx="3627767" cy="3831897"/>
            <a:chOff x="1224821" y="1106056"/>
            <a:chExt cx="3627767" cy="3831897"/>
          </a:xfrm>
        </p:grpSpPr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224821" y="3614514"/>
              <a:ext cx="355332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1657746" y="1106056"/>
              <a:ext cx="26874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点此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1857829" y="1816016"/>
              <a:ext cx="238674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1236264" y="2304469"/>
              <a:ext cx="842963" cy="842963"/>
              <a:chOff x="1236264" y="2023224"/>
              <a:chExt cx="842963" cy="842963"/>
            </a:xfrm>
          </p:grpSpPr>
          <p:sp>
            <p:nvSpPr>
              <p:cNvPr id="24" name="出自【趣你的PPT】(微信:qunideppt)：最优质的PPT资源库"/>
              <p:cNvSpPr/>
              <p:nvPr/>
            </p:nvSpPr>
            <p:spPr bwMode="auto">
              <a:xfrm>
                <a:off x="1236264" y="2023224"/>
                <a:ext cx="842963" cy="84296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出自【趣你的PPT】(微信:qunideppt)：最优质的PPT资源库"/>
              <p:cNvSpPr/>
              <p:nvPr/>
            </p:nvSpPr>
            <p:spPr bwMode="auto">
              <a:xfrm flipH="1">
                <a:off x="1515664" y="2302624"/>
                <a:ext cx="296863" cy="295275"/>
              </a:xfrm>
              <a:prstGeom prst="pi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spect="1"/>
              </p:cNvSpPr>
              <p:nvPr/>
            </p:nvSpPr>
            <p:spPr bwMode="auto">
              <a:xfrm>
                <a:off x="1485502" y="2270874"/>
                <a:ext cx="147637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223200" h="223200">
                    <a:moveTo>
                      <a:pt x="223200" y="0"/>
                    </a:moveTo>
                    <a:lnTo>
                      <a:pt x="223200" y="223200"/>
                    </a:lnTo>
                    <a:lnTo>
                      <a:pt x="0" y="223200"/>
                    </a:lnTo>
                    <a:cubicBezTo>
                      <a:pt x="0" y="99930"/>
                      <a:pt x="99930" y="0"/>
                      <a:pt x="2232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2622152" y="2304469"/>
              <a:ext cx="842962" cy="842963"/>
              <a:chOff x="2917427" y="2023224"/>
              <a:chExt cx="842962" cy="842963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 bwMode="auto">
              <a:xfrm>
                <a:off x="2917427" y="2023224"/>
                <a:ext cx="842962" cy="84296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 bwMode="auto">
              <a:xfrm>
                <a:off x="3192064" y="2394699"/>
                <a:ext cx="84138" cy="2143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2" name="出自【趣你的PPT】(微信:qunideppt)：最优质的PPT资源库"/>
              <p:cNvSpPr/>
              <p:nvPr/>
            </p:nvSpPr>
            <p:spPr bwMode="auto">
              <a:xfrm>
                <a:off x="3303189" y="2466137"/>
                <a:ext cx="82550" cy="142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 bwMode="auto">
              <a:xfrm>
                <a:off x="3420664" y="2310562"/>
                <a:ext cx="84138" cy="2984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008039" y="2304469"/>
              <a:ext cx="844549" cy="842963"/>
              <a:chOff x="4597003" y="2023224"/>
              <a:chExt cx="844549" cy="842963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 bwMode="auto">
              <a:xfrm>
                <a:off x="4597003" y="2023224"/>
                <a:ext cx="844549" cy="84296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 bwMode="auto">
              <a:xfrm>
                <a:off x="4851002" y="2315324"/>
                <a:ext cx="315912" cy="127000"/>
              </a:xfrm>
              <a:custGeom>
                <a:avLst/>
                <a:gdLst>
                  <a:gd name="connsiteX0" fmla="*/ 0 w 478465"/>
                  <a:gd name="connsiteY0" fmla="*/ 191386 h 191386"/>
                  <a:gd name="connsiteX1" fmla="*/ 148855 w 478465"/>
                  <a:gd name="connsiteY1" fmla="*/ 116958 h 191386"/>
                  <a:gd name="connsiteX2" fmla="*/ 255181 w 478465"/>
                  <a:gd name="connsiteY2" fmla="*/ 53162 h 191386"/>
                  <a:gd name="connsiteX3" fmla="*/ 361507 w 478465"/>
                  <a:gd name="connsiteY3" fmla="*/ 127590 h 191386"/>
                  <a:gd name="connsiteX4" fmla="*/ 478465 w 478465"/>
                  <a:gd name="connsiteY4" fmla="*/ 0 h 191386"/>
                  <a:gd name="connsiteX0" fmla="*/ 0 w 478465"/>
                  <a:gd name="connsiteY0" fmla="*/ 191386 h 191386"/>
                  <a:gd name="connsiteX1" fmla="*/ 159487 w 478465"/>
                  <a:gd name="connsiteY1" fmla="*/ 148856 h 191386"/>
                  <a:gd name="connsiteX2" fmla="*/ 255181 w 478465"/>
                  <a:gd name="connsiteY2" fmla="*/ 53162 h 191386"/>
                  <a:gd name="connsiteX3" fmla="*/ 361507 w 478465"/>
                  <a:gd name="connsiteY3" fmla="*/ 127590 h 191386"/>
                  <a:gd name="connsiteX4" fmla="*/ 478465 w 478465"/>
                  <a:gd name="connsiteY4" fmla="*/ 0 h 191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465" h="191386">
                    <a:moveTo>
                      <a:pt x="0" y="191386"/>
                    </a:moveTo>
                    <a:lnTo>
                      <a:pt x="159487" y="148856"/>
                    </a:lnTo>
                    <a:lnTo>
                      <a:pt x="255181" y="53162"/>
                    </a:lnTo>
                    <a:lnTo>
                      <a:pt x="361507" y="127590"/>
                    </a:lnTo>
                    <a:lnTo>
                      <a:pt x="478465" y="0"/>
                    </a:lnTo>
                  </a:path>
                </a:pathLst>
              </a:custGeom>
              <a:solidFill>
                <a:schemeClr val="bg1"/>
              </a:solidFill>
              <a:ln w="25400" cap="sq">
                <a:solidFill>
                  <a:srgbClr val="9D9D9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 bwMode="auto">
              <a:xfrm>
                <a:off x="5147864" y="2283574"/>
                <a:ext cx="42863" cy="4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 bwMode="auto">
              <a:xfrm>
                <a:off x="4833539" y="2410574"/>
                <a:ext cx="42863" cy="428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 bwMode="auto">
              <a:xfrm>
                <a:off x="4847827" y="2477249"/>
                <a:ext cx="322262" cy="98425"/>
              </a:xfrm>
              <a:custGeom>
                <a:avLst/>
                <a:gdLst>
                  <a:gd name="connsiteX0" fmla="*/ 0 w 489097"/>
                  <a:gd name="connsiteY0" fmla="*/ 85061 h 148856"/>
                  <a:gd name="connsiteX1" fmla="*/ 159488 w 489097"/>
                  <a:gd name="connsiteY1" fmla="*/ 127591 h 148856"/>
                  <a:gd name="connsiteX2" fmla="*/ 244548 w 489097"/>
                  <a:gd name="connsiteY2" fmla="*/ 21266 h 148856"/>
                  <a:gd name="connsiteX3" fmla="*/ 340241 w 489097"/>
                  <a:gd name="connsiteY3" fmla="*/ 148856 h 148856"/>
                  <a:gd name="connsiteX4" fmla="*/ 489097 w 489097"/>
                  <a:gd name="connsiteY4" fmla="*/ 0 h 148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9097" h="148856">
                    <a:moveTo>
                      <a:pt x="0" y="85061"/>
                    </a:moveTo>
                    <a:lnTo>
                      <a:pt x="159488" y="127591"/>
                    </a:lnTo>
                    <a:lnTo>
                      <a:pt x="244548" y="21266"/>
                    </a:lnTo>
                    <a:lnTo>
                      <a:pt x="340241" y="148856"/>
                    </a:lnTo>
                    <a:lnTo>
                      <a:pt x="489097" y="0"/>
                    </a:lnTo>
                  </a:path>
                </a:pathLst>
              </a:custGeom>
              <a:solidFill>
                <a:schemeClr val="bg1"/>
              </a:solidFill>
              <a:ln w="25400" cap="sq">
                <a:solidFill>
                  <a:srgbClr val="9D9D9D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出自【趣你的PPT】(微信:qunideppt)：最优质的PPT资源库"/>
              <p:cNvSpPr/>
              <p:nvPr/>
            </p:nvSpPr>
            <p:spPr bwMode="auto">
              <a:xfrm>
                <a:off x="5147864" y="2450262"/>
                <a:ext cx="42863" cy="428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9" name="出自【趣你的PPT】(微信:qunideppt)：最优质的PPT资源库"/>
              <p:cNvSpPr/>
              <p:nvPr/>
            </p:nvSpPr>
            <p:spPr bwMode="auto">
              <a:xfrm>
                <a:off x="4833539" y="2510587"/>
                <a:ext cx="42863" cy="428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107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52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 txBox="1">
            <a:spLocks/>
          </p:cNvSpPr>
          <p:nvPr/>
        </p:nvSpPr>
        <p:spPr>
          <a:xfrm>
            <a:off x="3387393" y="221900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出自【趣你的PPT】(微信:qunideppt)：最优质的PPT资源库"/>
          <p:cNvSpPr txBox="1">
            <a:spLocks/>
          </p:cNvSpPr>
          <p:nvPr/>
        </p:nvSpPr>
        <p:spPr>
          <a:xfrm>
            <a:off x="3387394" y="308024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出自【趣你的PPT】(微信:qunideppt)：最优质的PPT资源库"/>
          <p:cNvSpPr txBox="1">
            <a:spLocks/>
          </p:cNvSpPr>
          <p:nvPr/>
        </p:nvSpPr>
        <p:spPr>
          <a:xfrm>
            <a:off x="3387394" y="4051361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出自【趣你的PPT】(微信:qunideppt)：最优质的PPT资源库"/>
          <p:cNvSpPr txBox="1">
            <a:spLocks/>
          </p:cNvSpPr>
          <p:nvPr/>
        </p:nvSpPr>
        <p:spPr>
          <a:xfrm>
            <a:off x="3387393" y="5032636"/>
            <a:ext cx="8134045" cy="58893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1089312" y="4908578"/>
            <a:ext cx="2132065" cy="852826"/>
            <a:chOff x="1089312" y="4908578"/>
            <a:chExt cx="2132065" cy="852826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1089312" y="4908578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15773" y="5093981"/>
              <a:ext cx="289829" cy="300581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1664208" y="5410347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客户评价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089312" y="3936356"/>
            <a:ext cx="2132065" cy="852826"/>
            <a:chOff x="1089312" y="3936356"/>
            <a:chExt cx="2132065" cy="852826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1089312" y="3936356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78811" y="4058552"/>
              <a:ext cx="352075" cy="353186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664208" y="444696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效果评估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1089312" y="1991913"/>
            <a:ext cx="2132065" cy="852826"/>
            <a:chOff x="1089312" y="1991913"/>
            <a:chExt cx="2132065" cy="85282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1089312" y="1991913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59065" y="2145882"/>
              <a:ext cx="320676" cy="341597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1664208" y="250016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前期筹划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1089312" y="2964135"/>
            <a:ext cx="2132065" cy="852826"/>
            <a:chOff x="1089312" y="2964135"/>
            <a:chExt cx="2132065" cy="852826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1089312" y="2964135"/>
              <a:ext cx="2132065" cy="852826"/>
            </a:xfrm>
            <a:custGeom>
              <a:avLst/>
              <a:gdLst>
                <a:gd name="connsiteX0" fmla="*/ 0 w 2132065"/>
                <a:gd name="connsiteY0" fmla="*/ 0 h 852826"/>
                <a:gd name="connsiteX1" fmla="*/ 1705652 w 2132065"/>
                <a:gd name="connsiteY1" fmla="*/ 0 h 852826"/>
                <a:gd name="connsiteX2" fmla="*/ 2132065 w 2132065"/>
                <a:gd name="connsiteY2" fmla="*/ 426413 h 852826"/>
                <a:gd name="connsiteX3" fmla="*/ 1705652 w 2132065"/>
                <a:gd name="connsiteY3" fmla="*/ 852826 h 852826"/>
                <a:gd name="connsiteX4" fmla="*/ 0 w 2132065"/>
                <a:gd name="connsiteY4" fmla="*/ 852826 h 852826"/>
                <a:gd name="connsiteX5" fmla="*/ 426413 w 2132065"/>
                <a:gd name="connsiteY5" fmla="*/ 426413 h 852826"/>
                <a:gd name="connsiteX6" fmla="*/ 0 w 2132065"/>
                <a:gd name="connsiteY6" fmla="*/ 0 h 85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2065" h="852826">
                  <a:moveTo>
                    <a:pt x="0" y="0"/>
                  </a:moveTo>
                  <a:lnTo>
                    <a:pt x="1705652" y="0"/>
                  </a:lnTo>
                  <a:lnTo>
                    <a:pt x="2132065" y="426413"/>
                  </a:lnTo>
                  <a:lnTo>
                    <a:pt x="1705652" y="852826"/>
                  </a:lnTo>
                  <a:lnTo>
                    <a:pt x="0" y="852826"/>
                  </a:lnTo>
                  <a:lnTo>
                    <a:pt x="426413" y="426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C2E2"/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36573" tIns="5080" rIns="426413" bIns="5080" numCol="1" spcCol="1270" anchor="ctr" anchorCtr="0">
              <a:noAutofit/>
            </a:bodyPr>
            <a:lstStyle/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  <a:p>
              <a:pPr marL="0" marR="0" lvl="0" indent="0" algn="ctr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3022" y="3070086"/>
              <a:ext cx="413294" cy="413732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76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1654426" y="3485072"/>
              <a:ext cx="1000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活动执行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3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6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5" grpId="0"/>
          <p:bldP spid="6" grpId="0"/>
          <p:bldP spid="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614" y="2818870"/>
            <a:ext cx="423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反思与经验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07176" y="3704695"/>
            <a:ext cx="3775075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881468" y="2744197"/>
            <a:ext cx="1510086" cy="1385948"/>
            <a:chOff x="-11363325" y="-3433763"/>
            <a:chExt cx="12088813" cy="11095038"/>
          </a:xfrm>
          <a:solidFill>
            <a:schemeClr val="bg1"/>
          </a:solidFill>
        </p:grpSpPr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363325" y="-3433763"/>
              <a:ext cx="12088813" cy="9318625"/>
            </a:xfrm>
            <a:custGeom>
              <a:avLst/>
              <a:gdLst>
                <a:gd name="T0" fmla="*/ 2842 w 2854"/>
                <a:gd name="T1" fmla="*/ 8 h 2199"/>
                <a:gd name="T2" fmla="*/ 2811 w 2854"/>
                <a:gd name="T3" fmla="*/ 5 h 2199"/>
                <a:gd name="T4" fmla="*/ 17 w 2854"/>
                <a:gd name="T5" fmla="*/ 1434 h 2199"/>
                <a:gd name="T6" fmla="*/ 1 w 2854"/>
                <a:gd name="T7" fmla="*/ 1462 h 2199"/>
                <a:gd name="T8" fmla="*/ 21 w 2854"/>
                <a:gd name="T9" fmla="*/ 1487 h 2199"/>
                <a:gd name="T10" fmla="*/ 956 w 2854"/>
                <a:gd name="T11" fmla="*/ 1784 h 2199"/>
                <a:gd name="T12" fmla="*/ 984 w 2854"/>
                <a:gd name="T13" fmla="*/ 1778 h 2199"/>
                <a:gd name="T14" fmla="*/ 2278 w 2854"/>
                <a:gd name="T15" fmla="*/ 613 h 2199"/>
                <a:gd name="T16" fmla="*/ 1245 w 2854"/>
                <a:gd name="T17" fmla="*/ 1835 h 2199"/>
                <a:gd name="T18" fmla="*/ 1240 w 2854"/>
                <a:gd name="T19" fmla="*/ 1862 h 2199"/>
                <a:gd name="T20" fmla="*/ 1259 w 2854"/>
                <a:gd name="T21" fmla="*/ 1881 h 2199"/>
                <a:gd name="T22" fmla="*/ 2296 w 2854"/>
                <a:gd name="T23" fmla="*/ 2198 h 2199"/>
                <a:gd name="T24" fmla="*/ 2305 w 2854"/>
                <a:gd name="T25" fmla="*/ 2199 h 2199"/>
                <a:gd name="T26" fmla="*/ 2319 w 2854"/>
                <a:gd name="T27" fmla="*/ 2195 h 2199"/>
                <a:gd name="T28" fmla="*/ 2333 w 2854"/>
                <a:gd name="T29" fmla="*/ 2177 h 2199"/>
                <a:gd name="T30" fmla="*/ 2852 w 2854"/>
                <a:gd name="T31" fmla="*/ 38 h 2199"/>
                <a:gd name="T32" fmla="*/ 2842 w 2854"/>
                <a:gd name="T33" fmla="*/ 8 h 2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54" h="2199">
                  <a:moveTo>
                    <a:pt x="2842" y="8"/>
                  </a:moveTo>
                  <a:cubicBezTo>
                    <a:pt x="2833" y="1"/>
                    <a:pt x="2821" y="0"/>
                    <a:pt x="2811" y="5"/>
                  </a:cubicBezTo>
                  <a:cubicBezTo>
                    <a:pt x="17" y="1434"/>
                    <a:pt x="17" y="1434"/>
                    <a:pt x="17" y="1434"/>
                  </a:cubicBezTo>
                  <a:cubicBezTo>
                    <a:pt x="6" y="1439"/>
                    <a:pt x="0" y="1450"/>
                    <a:pt x="1" y="1462"/>
                  </a:cubicBezTo>
                  <a:cubicBezTo>
                    <a:pt x="2" y="1474"/>
                    <a:pt x="10" y="1483"/>
                    <a:pt x="21" y="1487"/>
                  </a:cubicBezTo>
                  <a:cubicBezTo>
                    <a:pt x="956" y="1784"/>
                    <a:pt x="956" y="1784"/>
                    <a:pt x="956" y="1784"/>
                  </a:cubicBezTo>
                  <a:cubicBezTo>
                    <a:pt x="966" y="1787"/>
                    <a:pt x="977" y="1785"/>
                    <a:pt x="984" y="1778"/>
                  </a:cubicBezTo>
                  <a:cubicBezTo>
                    <a:pt x="2278" y="613"/>
                    <a:pt x="2278" y="613"/>
                    <a:pt x="2278" y="613"/>
                  </a:cubicBezTo>
                  <a:cubicBezTo>
                    <a:pt x="1245" y="1835"/>
                    <a:pt x="1245" y="1835"/>
                    <a:pt x="1245" y="1835"/>
                  </a:cubicBezTo>
                  <a:cubicBezTo>
                    <a:pt x="1239" y="1843"/>
                    <a:pt x="1237" y="1853"/>
                    <a:pt x="1240" y="1862"/>
                  </a:cubicBezTo>
                  <a:cubicBezTo>
                    <a:pt x="1242" y="1871"/>
                    <a:pt x="1249" y="1879"/>
                    <a:pt x="1259" y="1881"/>
                  </a:cubicBezTo>
                  <a:cubicBezTo>
                    <a:pt x="2296" y="2198"/>
                    <a:pt x="2296" y="2198"/>
                    <a:pt x="2296" y="2198"/>
                  </a:cubicBezTo>
                  <a:cubicBezTo>
                    <a:pt x="2299" y="2198"/>
                    <a:pt x="2302" y="2199"/>
                    <a:pt x="2305" y="2199"/>
                  </a:cubicBezTo>
                  <a:cubicBezTo>
                    <a:pt x="2310" y="2199"/>
                    <a:pt x="2315" y="2197"/>
                    <a:pt x="2319" y="2195"/>
                  </a:cubicBezTo>
                  <a:cubicBezTo>
                    <a:pt x="2326" y="2191"/>
                    <a:pt x="2331" y="2184"/>
                    <a:pt x="2333" y="2177"/>
                  </a:cubicBezTo>
                  <a:cubicBezTo>
                    <a:pt x="2852" y="38"/>
                    <a:pt x="2852" y="38"/>
                    <a:pt x="2852" y="38"/>
                  </a:cubicBezTo>
                  <a:cubicBezTo>
                    <a:pt x="2854" y="27"/>
                    <a:pt x="2850" y="15"/>
                    <a:pt x="284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19813" y="5114925"/>
              <a:ext cx="1465263" cy="2546350"/>
            </a:xfrm>
            <a:custGeom>
              <a:avLst/>
              <a:gdLst>
                <a:gd name="T0" fmla="*/ 324 w 346"/>
                <a:gd name="T1" fmla="*/ 91 h 601"/>
                <a:gd name="T2" fmla="*/ 38 w 346"/>
                <a:gd name="T3" fmla="*/ 3 h 601"/>
                <a:gd name="T4" fmla="*/ 12 w 346"/>
                <a:gd name="T5" fmla="*/ 8 h 601"/>
                <a:gd name="T6" fmla="*/ 0 w 346"/>
                <a:gd name="T7" fmla="*/ 31 h 601"/>
                <a:gd name="T8" fmla="*/ 0 w 346"/>
                <a:gd name="T9" fmla="*/ 572 h 601"/>
                <a:gd name="T10" fmla="*/ 21 w 346"/>
                <a:gd name="T11" fmla="*/ 600 h 601"/>
                <a:gd name="T12" fmla="*/ 29 w 346"/>
                <a:gd name="T13" fmla="*/ 601 h 601"/>
                <a:gd name="T14" fmla="*/ 53 w 346"/>
                <a:gd name="T15" fmla="*/ 587 h 601"/>
                <a:gd name="T16" fmla="*/ 340 w 346"/>
                <a:gd name="T17" fmla="*/ 134 h 601"/>
                <a:gd name="T18" fmla="*/ 343 w 346"/>
                <a:gd name="T19" fmla="*/ 109 h 601"/>
                <a:gd name="T20" fmla="*/ 324 w 346"/>
                <a:gd name="T21" fmla="*/ 9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601">
                  <a:moveTo>
                    <a:pt x="324" y="91"/>
                  </a:moveTo>
                  <a:cubicBezTo>
                    <a:pt x="38" y="3"/>
                    <a:pt x="38" y="3"/>
                    <a:pt x="38" y="3"/>
                  </a:cubicBezTo>
                  <a:cubicBezTo>
                    <a:pt x="29" y="0"/>
                    <a:pt x="19" y="2"/>
                    <a:pt x="12" y="8"/>
                  </a:cubicBezTo>
                  <a:cubicBezTo>
                    <a:pt x="5" y="13"/>
                    <a:pt x="0" y="22"/>
                    <a:pt x="0" y="31"/>
                  </a:cubicBezTo>
                  <a:cubicBezTo>
                    <a:pt x="0" y="572"/>
                    <a:pt x="0" y="572"/>
                    <a:pt x="0" y="572"/>
                  </a:cubicBezTo>
                  <a:cubicBezTo>
                    <a:pt x="0" y="585"/>
                    <a:pt x="9" y="596"/>
                    <a:pt x="21" y="600"/>
                  </a:cubicBezTo>
                  <a:cubicBezTo>
                    <a:pt x="24" y="600"/>
                    <a:pt x="26" y="601"/>
                    <a:pt x="29" y="601"/>
                  </a:cubicBezTo>
                  <a:cubicBezTo>
                    <a:pt x="39" y="601"/>
                    <a:pt x="48" y="596"/>
                    <a:pt x="53" y="587"/>
                  </a:cubicBezTo>
                  <a:cubicBezTo>
                    <a:pt x="340" y="134"/>
                    <a:pt x="340" y="134"/>
                    <a:pt x="340" y="134"/>
                  </a:cubicBezTo>
                  <a:cubicBezTo>
                    <a:pt x="345" y="127"/>
                    <a:pt x="346" y="117"/>
                    <a:pt x="343" y="109"/>
                  </a:cubicBezTo>
                  <a:cubicBezTo>
                    <a:pt x="340" y="101"/>
                    <a:pt x="333" y="94"/>
                    <a:pt x="324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780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103392" y="2252241"/>
            <a:ext cx="1790700" cy="3097212"/>
            <a:chOff x="5103392" y="2252241"/>
            <a:chExt cx="1790700" cy="3097212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09767" y="2252241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63CFF6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 flipH="1" flipV="1">
              <a:off x="5103392" y="3549228"/>
              <a:ext cx="1584325" cy="1800225"/>
            </a:xfrm>
            <a:custGeom>
              <a:avLst/>
              <a:gdLst>
                <a:gd name="T0" fmla="*/ 9250 w 21600"/>
                <a:gd name="T1" fmla="*/ 0 h 21600"/>
                <a:gd name="T2" fmla="*/ 3055 w 21600"/>
                <a:gd name="T3" fmla="*/ 21600 h 21600"/>
                <a:gd name="T4" fmla="*/ 9725 w 21600"/>
                <a:gd name="T5" fmla="*/ 8310 h 21600"/>
                <a:gd name="T6" fmla="*/ 15662 w 21600"/>
                <a:gd name="T7" fmla="*/ 14285 h 21600"/>
                <a:gd name="T8" fmla="*/ 21600 w 21600"/>
                <a:gd name="T9" fmla="*/ 831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310 h 21600"/>
                <a:gd name="T17" fmla="*/ 6110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sz="2100" ker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" name="出自【趣你的PPT】(微信:qunideppt)：最优质的PPT资源库"/>
          <p:cNvSpPr txBox="1"/>
          <p:nvPr/>
        </p:nvSpPr>
        <p:spPr>
          <a:xfrm>
            <a:off x="2677435" y="265023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367054" y="35492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367054" y="3836302"/>
            <a:ext cx="3770733" cy="8617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755537" y="3018337"/>
            <a:ext cx="3903355" cy="10341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维码页面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，一起做个善良的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4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279716" y="1964206"/>
            <a:ext cx="1818687" cy="1818687"/>
            <a:chOff x="4279716" y="1964206"/>
            <a:chExt cx="1818687" cy="1818687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flipV="1">
              <a:off x="4279716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50306" y="2613608"/>
              <a:ext cx="469650" cy="472550"/>
            </a:xfrm>
            <a:custGeom>
              <a:avLst/>
              <a:gdLst>
                <a:gd name="T0" fmla="*/ 286 w 286"/>
                <a:gd name="T1" fmla="*/ 131 h 288"/>
                <a:gd name="T2" fmla="*/ 259 w 286"/>
                <a:gd name="T3" fmla="*/ 131 h 288"/>
                <a:gd name="T4" fmla="*/ 155 w 286"/>
                <a:gd name="T5" fmla="*/ 26 h 288"/>
                <a:gd name="T6" fmla="*/ 155 w 286"/>
                <a:gd name="T7" fmla="*/ 0 h 288"/>
                <a:gd name="T8" fmla="*/ 131 w 286"/>
                <a:gd name="T9" fmla="*/ 0 h 288"/>
                <a:gd name="T10" fmla="*/ 131 w 286"/>
                <a:gd name="T11" fmla="*/ 26 h 288"/>
                <a:gd name="T12" fmla="*/ 27 w 286"/>
                <a:gd name="T13" fmla="*/ 131 h 288"/>
                <a:gd name="T14" fmla="*/ 0 w 286"/>
                <a:gd name="T15" fmla="*/ 131 h 288"/>
                <a:gd name="T16" fmla="*/ 0 w 286"/>
                <a:gd name="T17" fmla="*/ 155 h 288"/>
                <a:gd name="T18" fmla="*/ 28 w 286"/>
                <a:gd name="T19" fmla="*/ 155 h 288"/>
                <a:gd name="T20" fmla="*/ 131 w 286"/>
                <a:gd name="T21" fmla="*/ 258 h 288"/>
                <a:gd name="T22" fmla="*/ 131 w 286"/>
                <a:gd name="T23" fmla="*/ 288 h 288"/>
                <a:gd name="T24" fmla="*/ 155 w 286"/>
                <a:gd name="T25" fmla="*/ 288 h 288"/>
                <a:gd name="T26" fmla="*/ 155 w 286"/>
                <a:gd name="T27" fmla="*/ 258 h 288"/>
                <a:gd name="T28" fmla="*/ 259 w 286"/>
                <a:gd name="T29" fmla="*/ 155 h 288"/>
                <a:gd name="T30" fmla="*/ 286 w 286"/>
                <a:gd name="T31" fmla="*/ 155 h 288"/>
                <a:gd name="T32" fmla="*/ 286 w 286"/>
                <a:gd name="T33" fmla="*/ 131 h 288"/>
                <a:gd name="T34" fmla="*/ 235 w 286"/>
                <a:gd name="T35" fmla="*/ 131 h 288"/>
                <a:gd name="T36" fmla="*/ 155 w 286"/>
                <a:gd name="T37" fmla="*/ 131 h 288"/>
                <a:gd name="T38" fmla="*/ 155 w 286"/>
                <a:gd name="T39" fmla="*/ 50 h 288"/>
                <a:gd name="T40" fmla="*/ 235 w 286"/>
                <a:gd name="T41" fmla="*/ 131 h 288"/>
                <a:gd name="T42" fmla="*/ 131 w 286"/>
                <a:gd name="T43" fmla="*/ 50 h 288"/>
                <a:gd name="T44" fmla="*/ 131 w 286"/>
                <a:gd name="T45" fmla="*/ 131 h 288"/>
                <a:gd name="T46" fmla="*/ 51 w 286"/>
                <a:gd name="T47" fmla="*/ 131 h 288"/>
                <a:gd name="T48" fmla="*/ 131 w 286"/>
                <a:gd name="T49" fmla="*/ 50 h 288"/>
                <a:gd name="T50" fmla="*/ 52 w 286"/>
                <a:gd name="T51" fmla="*/ 155 h 288"/>
                <a:gd name="T52" fmla="*/ 131 w 286"/>
                <a:gd name="T53" fmla="*/ 155 h 288"/>
                <a:gd name="T54" fmla="*/ 131 w 286"/>
                <a:gd name="T55" fmla="*/ 234 h 288"/>
                <a:gd name="T56" fmla="*/ 52 w 286"/>
                <a:gd name="T57" fmla="*/ 155 h 288"/>
                <a:gd name="T58" fmla="*/ 155 w 286"/>
                <a:gd name="T59" fmla="*/ 234 h 288"/>
                <a:gd name="T60" fmla="*/ 155 w 286"/>
                <a:gd name="T61" fmla="*/ 155 h 288"/>
                <a:gd name="T62" fmla="*/ 235 w 286"/>
                <a:gd name="T63" fmla="*/ 155 h 288"/>
                <a:gd name="T64" fmla="*/ 155 w 286"/>
                <a:gd name="T65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6" h="288">
                  <a:moveTo>
                    <a:pt x="286" y="131"/>
                  </a:moveTo>
                  <a:cubicBezTo>
                    <a:pt x="259" y="131"/>
                    <a:pt x="259" y="131"/>
                    <a:pt x="259" y="131"/>
                  </a:cubicBezTo>
                  <a:cubicBezTo>
                    <a:pt x="254" y="76"/>
                    <a:pt x="210" y="31"/>
                    <a:pt x="155" y="26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26"/>
                    <a:pt x="131" y="26"/>
                    <a:pt x="131" y="26"/>
                  </a:cubicBezTo>
                  <a:cubicBezTo>
                    <a:pt x="76" y="32"/>
                    <a:pt x="32" y="76"/>
                    <a:pt x="27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33" y="209"/>
                    <a:pt x="77" y="252"/>
                    <a:pt x="131" y="258"/>
                  </a:cubicBezTo>
                  <a:cubicBezTo>
                    <a:pt x="131" y="288"/>
                    <a:pt x="131" y="288"/>
                    <a:pt x="131" y="288"/>
                  </a:cubicBezTo>
                  <a:cubicBezTo>
                    <a:pt x="155" y="288"/>
                    <a:pt x="155" y="288"/>
                    <a:pt x="155" y="288"/>
                  </a:cubicBezTo>
                  <a:cubicBezTo>
                    <a:pt x="155" y="258"/>
                    <a:pt x="155" y="258"/>
                    <a:pt x="155" y="258"/>
                  </a:cubicBezTo>
                  <a:cubicBezTo>
                    <a:pt x="210" y="253"/>
                    <a:pt x="253" y="209"/>
                    <a:pt x="259" y="155"/>
                  </a:cubicBezTo>
                  <a:cubicBezTo>
                    <a:pt x="286" y="155"/>
                    <a:pt x="286" y="155"/>
                    <a:pt x="286" y="155"/>
                  </a:cubicBezTo>
                  <a:lnTo>
                    <a:pt x="286" y="131"/>
                  </a:lnTo>
                  <a:close/>
                  <a:moveTo>
                    <a:pt x="235" y="131"/>
                  </a:moveTo>
                  <a:cubicBezTo>
                    <a:pt x="155" y="131"/>
                    <a:pt x="155" y="131"/>
                    <a:pt x="155" y="131"/>
                  </a:cubicBezTo>
                  <a:cubicBezTo>
                    <a:pt x="155" y="50"/>
                    <a:pt x="155" y="50"/>
                    <a:pt x="155" y="50"/>
                  </a:cubicBezTo>
                  <a:cubicBezTo>
                    <a:pt x="197" y="55"/>
                    <a:pt x="231" y="89"/>
                    <a:pt x="235" y="131"/>
                  </a:cubicBezTo>
                  <a:close/>
                  <a:moveTo>
                    <a:pt x="131" y="50"/>
                  </a:moveTo>
                  <a:cubicBezTo>
                    <a:pt x="131" y="131"/>
                    <a:pt x="131" y="131"/>
                    <a:pt x="131" y="131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56" y="89"/>
                    <a:pt x="89" y="56"/>
                    <a:pt x="131" y="50"/>
                  </a:cubicBezTo>
                  <a:close/>
                  <a:moveTo>
                    <a:pt x="52" y="155"/>
                  </a:moveTo>
                  <a:cubicBezTo>
                    <a:pt x="131" y="155"/>
                    <a:pt x="131" y="155"/>
                    <a:pt x="131" y="155"/>
                  </a:cubicBezTo>
                  <a:cubicBezTo>
                    <a:pt x="131" y="234"/>
                    <a:pt x="131" y="234"/>
                    <a:pt x="131" y="234"/>
                  </a:cubicBezTo>
                  <a:cubicBezTo>
                    <a:pt x="90" y="228"/>
                    <a:pt x="57" y="196"/>
                    <a:pt x="52" y="155"/>
                  </a:cubicBezTo>
                  <a:close/>
                  <a:moveTo>
                    <a:pt x="155" y="234"/>
                  </a:moveTo>
                  <a:cubicBezTo>
                    <a:pt x="155" y="155"/>
                    <a:pt x="155" y="155"/>
                    <a:pt x="15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29" y="196"/>
                    <a:pt x="196" y="229"/>
                    <a:pt x="155" y="2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6152421" y="1964206"/>
            <a:ext cx="1818687" cy="1818687"/>
            <a:chOff x="6152421" y="1964206"/>
            <a:chExt cx="1818687" cy="1818687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5400000" flipV="1">
              <a:off x="6152421" y="1964206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866169" y="2559712"/>
              <a:ext cx="507338" cy="487044"/>
              <a:chOff x="801688" y="3554414"/>
              <a:chExt cx="277813" cy="266700"/>
            </a:xfrm>
            <a:solidFill>
              <a:schemeClr val="bg1"/>
            </a:solidFill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7426" y="3665539"/>
                <a:ext cx="9525" cy="0"/>
              </a:xfrm>
              <a:custGeom>
                <a:avLst/>
                <a:gdLst>
                  <a:gd name="T0" fmla="*/ 11 w 11"/>
                  <a:gd name="T1" fmla="*/ 0 w 11"/>
                  <a:gd name="T2" fmla="*/ 11 w 1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1">
                    <a:moveTo>
                      <a:pt x="11" y="0"/>
                    </a:moveTo>
                    <a:cubicBezTo>
                      <a:pt x="8" y="0"/>
                      <a:pt x="4" y="0"/>
                      <a:pt x="0" y="0"/>
                    </a:cubicBezTo>
                    <a:cubicBezTo>
                      <a:pt x="3" y="0"/>
                      <a:pt x="7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1688" y="3554414"/>
                <a:ext cx="277813" cy="266700"/>
              </a:xfrm>
              <a:custGeom>
                <a:avLst/>
                <a:gdLst>
                  <a:gd name="T0" fmla="*/ 228 w 308"/>
                  <a:gd name="T1" fmla="*/ 218 h 296"/>
                  <a:gd name="T2" fmla="*/ 224 w 308"/>
                  <a:gd name="T3" fmla="*/ 215 h 296"/>
                  <a:gd name="T4" fmla="*/ 228 w 308"/>
                  <a:gd name="T5" fmla="*/ 212 h 296"/>
                  <a:gd name="T6" fmla="*/ 230 w 308"/>
                  <a:gd name="T7" fmla="*/ 212 h 296"/>
                  <a:gd name="T8" fmla="*/ 278 w 308"/>
                  <a:gd name="T9" fmla="*/ 209 h 296"/>
                  <a:gd name="T10" fmla="*/ 288 w 308"/>
                  <a:gd name="T11" fmla="*/ 176 h 296"/>
                  <a:gd name="T12" fmla="*/ 284 w 308"/>
                  <a:gd name="T13" fmla="*/ 176 h 296"/>
                  <a:gd name="T14" fmla="*/ 283 w 308"/>
                  <a:gd name="T15" fmla="*/ 176 h 296"/>
                  <a:gd name="T16" fmla="*/ 283 w 308"/>
                  <a:gd name="T17" fmla="*/ 176 h 296"/>
                  <a:gd name="T18" fmla="*/ 229 w 308"/>
                  <a:gd name="T19" fmla="*/ 174 h 296"/>
                  <a:gd name="T20" fmla="*/ 226 w 308"/>
                  <a:gd name="T21" fmla="*/ 174 h 296"/>
                  <a:gd name="T22" fmla="*/ 222 w 308"/>
                  <a:gd name="T23" fmla="*/ 171 h 296"/>
                  <a:gd name="T24" fmla="*/ 226 w 308"/>
                  <a:gd name="T25" fmla="*/ 168 h 296"/>
                  <a:gd name="T26" fmla="*/ 228 w 308"/>
                  <a:gd name="T27" fmla="*/ 168 h 296"/>
                  <a:gd name="T28" fmla="*/ 284 w 308"/>
                  <a:gd name="T29" fmla="*/ 164 h 296"/>
                  <a:gd name="T30" fmla="*/ 292 w 308"/>
                  <a:gd name="T31" fmla="*/ 164 h 296"/>
                  <a:gd name="T32" fmla="*/ 292 w 308"/>
                  <a:gd name="T33" fmla="*/ 164 h 296"/>
                  <a:gd name="T34" fmla="*/ 296 w 308"/>
                  <a:gd name="T35" fmla="*/ 133 h 296"/>
                  <a:gd name="T36" fmla="*/ 214 w 308"/>
                  <a:gd name="T37" fmla="*/ 124 h 296"/>
                  <a:gd name="T38" fmla="*/ 213 w 308"/>
                  <a:gd name="T39" fmla="*/ 124 h 296"/>
                  <a:gd name="T40" fmla="*/ 212 w 308"/>
                  <a:gd name="T41" fmla="*/ 124 h 296"/>
                  <a:gd name="T42" fmla="*/ 217 w 308"/>
                  <a:gd name="T43" fmla="*/ 124 h 296"/>
                  <a:gd name="T44" fmla="*/ 206 w 308"/>
                  <a:gd name="T45" fmla="*/ 124 h 296"/>
                  <a:gd name="T46" fmla="*/ 165 w 308"/>
                  <a:gd name="T47" fmla="*/ 123 h 296"/>
                  <a:gd name="T48" fmla="*/ 165 w 308"/>
                  <a:gd name="T49" fmla="*/ 123 h 296"/>
                  <a:gd name="T50" fmla="*/ 160 w 308"/>
                  <a:gd name="T51" fmla="*/ 121 h 296"/>
                  <a:gd name="T52" fmla="*/ 165 w 308"/>
                  <a:gd name="T53" fmla="*/ 120 h 296"/>
                  <a:gd name="T54" fmla="*/ 165 w 308"/>
                  <a:gd name="T55" fmla="*/ 120 h 296"/>
                  <a:gd name="T56" fmla="*/ 179 w 308"/>
                  <a:gd name="T57" fmla="*/ 119 h 296"/>
                  <a:gd name="T58" fmla="*/ 192 w 308"/>
                  <a:gd name="T59" fmla="*/ 58 h 296"/>
                  <a:gd name="T60" fmla="*/ 178 w 308"/>
                  <a:gd name="T61" fmla="*/ 0 h 296"/>
                  <a:gd name="T62" fmla="*/ 101 w 308"/>
                  <a:gd name="T63" fmla="*/ 126 h 296"/>
                  <a:gd name="T64" fmla="*/ 58 w 308"/>
                  <a:gd name="T65" fmla="*/ 146 h 296"/>
                  <a:gd name="T66" fmla="*/ 53 w 308"/>
                  <a:gd name="T67" fmla="*/ 275 h 296"/>
                  <a:gd name="T68" fmla="*/ 99 w 308"/>
                  <a:gd name="T69" fmla="*/ 275 h 296"/>
                  <a:gd name="T70" fmla="*/ 232 w 308"/>
                  <a:gd name="T71" fmla="*/ 286 h 296"/>
                  <a:gd name="T72" fmla="*/ 255 w 308"/>
                  <a:gd name="T73" fmla="*/ 256 h 296"/>
                  <a:gd name="T74" fmla="*/ 227 w 308"/>
                  <a:gd name="T75" fmla="*/ 255 h 296"/>
                  <a:gd name="T76" fmla="*/ 225 w 308"/>
                  <a:gd name="T77" fmla="*/ 255 h 296"/>
                  <a:gd name="T78" fmla="*/ 221 w 308"/>
                  <a:gd name="T79" fmla="*/ 252 h 296"/>
                  <a:gd name="T80" fmla="*/ 225 w 308"/>
                  <a:gd name="T81" fmla="*/ 249 h 296"/>
                  <a:gd name="T82" fmla="*/ 227 w 308"/>
                  <a:gd name="T83" fmla="*/ 249 h 296"/>
                  <a:gd name="T84" fmla="*/ 262 w 308"/>
                  <a:gd name="T85" fmla="*/ 247 h 296"/>
                  <a:gd name="T86" fmla="*/ 269 w 308"/>
                  <a:gd name="T87" fmla="*/ 220 h 296"/>
                  <a:gd name="T88" fmla="*/ 230 w 308"/>
                  <a:gd name="T89" fmla="*/ 218 h 296"/>
                  <a:gd name="T90" fmla="*/ 228 w 308"/>
                  <a:gd name="T91" fmla="*/ 218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8" h="296">
                    <a:moveTo>
                      <a:pt x="228" y="218"/>
                    </a:moveTo>
                    <a:cubicBezTo>
                      <a:pt x="224" y="215"/>
                      <a:pt x="224" y="215"/>
                      <a:pt x="224" y="215"/>
                    </a:cubicBezTo>
                    <a:cubicBezTo>
                      <a:pt x="228" y="212"/>
                      <a:pt x="228" y="212"/>
                      <a:pt x="228" y="212"/>
                    </a:cubicBezTo>
                    <a:cubicBezTo>
                      <a:pt x="230" y="212"/>
                      <a:pt x="230" y="212"/>
                      <a:pt x="230" y="212"/>
                    </a:cubicBezTo>
                    <a:cubicBezTo>
                      <a:pt x="232" y="212"/>
                      <a:pt x="263" y="210"/>
                      <a:pt x="278" y="209"/>
                    </a:cubicBezTo>
                    <a:cubicBezTo>
                      <a:pt x="295" y="197"/>
                      <a:pt x="292" y="183"/>
                      <a:pt x="288" y="176"/>
                    </a:cubicBezTo>
                    <a:cubicBezTo>
                      <a:pt x="287" y="176"/>
                      <a:pt x="285" y="176"/>
                      <a:pt x="284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83" y="176"/>
                      <a:pt x="283" y="176"/>
                      <a:pt x="283" y="176"/>
                    </a:cubicBezTo>
                    <a:cubicBezTo>
                      <a:pt x="278" y="176"/>
                      <a:pt x="231" y="174"/>
                      <a:pt x="229" y="174"/>
                    </a:cubicBezTo>
                    <a:cubicBezTo>
                      <a:pt x="226" y="174"/>
                      <a:pt x="226" y="174"/>
                      <a:pt x="226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6" y="168"/>
                      <a:pt x="226" y="168"/>
                      <a:pt x="226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1" y="168"/>
                      <a:pt x="280" y="164"/>
                      <a:pt x="284" y="164"/>
                    </a:cubicBezTo>
                    <a:cubicBezTo>
                      <a:pt x="290" y="164"/>
                      <a:pt x="292" y="164"/>
                      <a:pt x="292" y="164"/>
                    </a:cubicBezTo>
                    <a:cubicBezTo>
                      <a:pt x="292" y="164"/>
                      <a:pt x="292" y="164"/>
                      <a:pt x="292" y="164"/>
                    </a:cubicBezTo>
                    <a:cubicBezTo>
                      <a:pt x="302" y="155"/>
                      <a:pt x="308" y="144"/>
                      <a:pt x="296" y="133"/>
                    </a:cubicBezTo>
                    <a:cubicBezTo>
                      <a:pt x="285" y="123"/>
                      <a:pt x="243" y="125"/>
                      <a:pt x="214" y="124"/>
                    </a:cubicBezTo>
                    <a:cubicBezTo>
                      <a:pt x="213" y="124"/>
                      <a:pt x="213" y="124"/>
                      <a:pt x="213" y="124"/>
                    </a:cubicBezTo>
                    <a:cubicBezTo>
                      <a:pt x="212" y="124"/>
                      <a:pt x="212" y="124"/>
                      <a:pt x="212" y="124"/>
                    </a:cubicBezTo>
                    <a:cubicBezTo>
                      <a:pt x="212" y="124"/>
                      <a:pt x="219" y="124"/>
                      <a:pt x="217" y="124"/>
                    </a:cubicBezTo>
                    <a:cubicBezTo>
                      <a:pt x="213" y="124"/>
                      <a:pt x="209" y="124"/>
                      <a:pt x="206" y="124"/>
                    </a:cubicBezTo>
                    <a:cubicBezTo>
                      <a:pt x="192" y="123"/>
                      <a:pt x="167" y="123"/>
                      <a:pt x="165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0" y="121"/>
                      <a:pt x="160" y="121"/>
                      <a:pt x="160" y="121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5" y="120"/>
                      <a:pt x="165" y="120"/>
                      <a:pt x="165" y="120"/>
                    </a:cubicBezTo>
                    <a:cubicBezTo>
                      <a:pt x="166" y="120"/>
                      <a:pt x="169" y="120"/>
                      <a:pt x="179" y="119"/>
                    </a:cubicBezTo>
                    <a:cubicBezTo>
                      <a:pt x="165" y="90"/>
                      <a:pt x="188" y="73"/>
                      <a:pt x="192" y="58"/>
                    </a:cubicBezTo>
                    <a:cubicBezTo>
                      <a:pt x="206" y="5"/>
                      <a:pt x="178" y="0"/>
                      <a:pt x="178" y="0"/>
                    </a:cubicBezTo>
                    <a:cubicBezTo>
                      <a:pt x="178" y="0"/>
                      <a:pt x="108" y="96"/>
                      <a:pt x="101" y="126"/>
                    </a:cubicBezTo>
                    <a:cubicBezTo>
                      <a:pt x="96" y="148"/>
                      <a:pt x="67" y="146"/>
                      <a:pt x="58" y="146"/>
                    </a:cubicBezTo>
                    <a:cubicBezTo>
                      <a:pt x="10" y="144"/>
                      <a:pt x="0" y="264"/>
                      <a:pt x="53" y="275"/>
                    </a:cubicBezTo>
                    <a:cubicBezTo>
                      <a:pt x="64" y="277"/>
                      <a:pt x="76" y="265"/>
                      <a:pt x="99" y="275"/>
                    </a:cubicBezTo>
                    <a:cubicBezTo>
                      <a:pt x="149" y="296"/>
                      <a:pt x="192" y="287"/>
                      <a:pt x="232" y="286"/>
                    </a:cubicBezTo>
                    <a:cubicBezTo>
                      <a:pt x="259" y="285"/>
                      <a:pt x="257" y="266"/>
                      <a:pt x="255" y="256"/>
                    </a:cubicBezTo>
                    <a:cubicBezTo>
                      <a:pt x="242" y="256"/>
                      <a:pt x="229" y="255"/>
                      <a:pt x="227" y="255"/>
                    </a:cubicBezTo>
                    <a:cubicBezTo>
                      <a:pt x="225" y="255"/>
                      <a:pt x="225" y="255"/>
                      <a:pt x="225" y="255"/>
                    </a:cubicBezTo>
                    <a:cubicBezTo>
                      <a:pt x="221" y="252"/>
                      <a:pt x="221" y="252"/>
                      <a:pt x="221" y="252"/>
                    </a:cubicBezTo>
                    <a:cubicBezTo>
                      <a:pt x="225" y="249"/>
                      <a:pt x="225" y="249"/>
                      <a:pt x="225" y="249"/>
                    </a:cubicBezTo>
                    <a:cubicBezTo>
                      <a:pt x="227" y="249"/>
                      <a:pt x="227" y="249"/>
                      <a:pt x="227" y="249"/>
                    </a:cubicBezTo>
                    <a:cubicBezTo>
                      <a:pt x="229" y="249"/>
                      <a:pt x="247" y="248"/>
                      <a:pt x="262" y="247"/>
                    </a:cubicBezTo>
                    <a:cubicBezTo>
                      <a:pt x="275" y="237"/>
                      <a:pt x="272" y="227"/>
                      <a:pt x="269" y="220"/>
                    </a:cubicBezTo>
                    <a:cubicBezTo>
                      <a:pt x="253" y="219"/>
                      <a:pt x="232" y="218"/>
                      <a:pt x="230" y="218"/>
                    </a:cubicBezTo>
                    <a:lnTo>
                      <a:pt x="228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4279716" y="3818908"/>
            <a:ext cx="1818687" cy="1818687"/>
            <a:chOff x="4279716" y="3818908"/>
            <a:chExt cx="1818687" cy="1818687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>
              <a:off x="4279716" y="3818908"/>
              <a:ext cx="1818687" cy="1818687"/>
            </a:xfrm>
            <a:prstGeom prst="teardrop">
              <a:avLst/>
            </a:prstGeom>
            <a:solidFill>
              <a:srgbClr val="63CFF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4973499" y="4562878"/>
              <a:ext cx="423264" cy="472549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6152421" y="3818908"/>
            <a:ext cx="1818687" cy="1818687"/>
            <a:chOff x="6152421" y="3818908"/>
            <a:chExt cx="1818687" cy="1818687"/>
          </a:xfrm>
          <a:solidFill>
            <a:srgbClr val="63CFF6"/>
          </a:solidFill>
        </p:grpSpPr>
        <p:sp>
          <p:nvSpPr>
            <p:cNvPr id="19" name="出自【趣你的PPT】(微信:qunideppt)：最优质的PPT资源库"/>
            <p:cNvSpPr/>
            <p:nvPr/>
          </p:nvSpPr>
          <p:spPr>
            <a:xfrm rot="16200000">
              <a:off x="6152421" y="3818908"/>
              <a:ext cx="1818687" cy="1818687"/>
            </a:xfrm>
            <a:prstGeom prst="teardrop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rgbClr val="1CBB9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12573" y="4562878"/>
              <a:ext cx="402970" cy="472548"/>
              <a:chOff x="6537326" y="5110164"/>
              <a:chExt cx="220662" cy="258762"/>
            </a:xfrm>
            <a:grpFill/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cxnSp>
        <p:nvCxnSpPr>
          <p:cNvPr id="23" name="出自【趣你的PPT】(微信:qunideppt)：最优质的PPT资源库"/>
          <p:cNvCxnSpPr/>
          <p:nvPr/>
        </p:nvCxnSpPr>
        <p:spPr>
          <a:xfrm>
            <a:off x="1018854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/>
          <p:nvPr/>
        </p:nvSpPr>
        <p:spPr>
          <a:xfrm>
            <a:off x="1044444" y="2291082"/>
            <a:ext cx="300916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5" name="出自【趣你的PPT】(微信:qunideppt)：最优质的PPT资源库"/>
          <p:cNvSpPr/>
          <p:nvPr/>
        </p:nvSpPr>
        <p:spPr>
          <a:xfrm>
            <a:off x="1044444" y="4375526"/>
            <a:ext cx="300916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1044914" y="196752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044914" y="409773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8328379" y="3738421"/>
            <a:ext cx="2864581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/>
          <p:nvPr/>
        </p:nvSpPr>
        <p:spPr>
          <a:xfrm>
            <a:off x="8353969" y="2291082"/>
            <a:ext cx="300916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8353969" y="4375526"/>
            <a:ext cx="3009168" cy="107721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8354439" y="196752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8354439" y="409773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5419956" y="3086158"/>
            <a:ext cx="1411757" cy="1411757"/>
            <a:chOff x="5419956" y="3086158"/>
            <a:chExt cx="1411757" cy="1411757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5419956" y="3086158"/>
              <a:ext cx="1411757" cy="1411757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5780550" y="3583744"/>
              <a:ext cx="743741" cy="357462"/>
              <a:chOff x="6113463" y="5605463"/>
              <a:chExt cx="204787" cy="98426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59513" y="5632451"/>
                <a:ext cx="58737" cy="71438"/>
              </a:xfrm>
              <a:custGeom>
                <a:avLst/>
                <a:gdLst>
                  <a:gd name="T0" fmla="*/ 81 w 81"/>
                  <a:gd name="T1" fmla="*/ 89 h 101"/>
                  <a:gd name="T2" fmla="*/ 67 w 81"/>
                  <a:gd name="T3" fmla="*/ 76 h 101"/>
                  <a:gd name="T4" fmla="*/ 34 w 81"/>
                  <a:gd name="T5" fmla="*/ 62 h 101"/>
                  <a:gd name="T6" fmla="*/ 44 w 81"/>
                  <a:gd name="T7" fmla="*/ 43 h 101"/>
                  <a:gd name="T8" fmla="*/ 46 w 81"/>
                  <a:gd name="T9" fmla="*/ 29 h 101"/>
                  <a:gd name="T10" fmla="*/ 45 w 81"/>
                  <a:gd name="T11" fmla="*/ 15 h 101"/>
                  <a:gd name="T12" fmla="*/ 23 w 81"/>
                  <a:gd name="T13" fmla="*/ 0 h 101"/>
                  <a:gd name="T14" fmla="*/ 1 w 81"/>
                  <a:gd name="T15" fmla="*/ 15 h 101"/>
                  <a:gd name="T16" fmla="*/ 1 w 81"/>
                  <a:gd name="T17" fmla="*/ 29 h 101"/>
                  <a:gd name="T18" fmla="*/ 3 w 81"/>
                  <a:gd name="T19" fmla="*/ 43 h 101"/>
                  <a:gd name="T20" fmla="*/ 11 w 81"/>
                  <a:gd name="T21" fmla="*/ 59 h 101"/>
                  <a:gd name="T22" fmla="*/ 29 w 81"/>
                  <a:gd name="T23" fmla="*/ 84 h 101"/>
                  <a:gd name="T24" fmla="*/ 29 w 81"/>
                  <a:gd name="T25" fmla="*/ 85 h 101"/>
                  <a:gd name="T26" fmla="*/ 29 w 81"/>
                  <a:gd name="T27" fmla="*/ 85 h 101"/>
                  <a:gd name="T28" fmla="*/ 29 w 81"/>
                  <a:gd name="T29" fmla="*/ 101 h 101"/>
                  <a:gd name="T30" fmla="*/ 29 w 81"/>
                  <a:gd name="T31" fmla="*/ 101 h 101"/>
                  <a:gd name="T32" fmla="*/ 81 w 81"/>
                  <a:gd name="T33" fmla="*/ 101 h 101"/>
                  <a:gd name="T34" fmla="*/ 81 w 81"/>
                  <a:gd name="T35" fmla="*/ 8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1" h="101">
                    <a:moveTo>
                      <a:pt x="81" y="89"/>
                    </a:moveTo>
                    <a:cubicBezTo>
                      <a:pt x="81" y="89"/>
                      <a:pt x="81" y="82"/>
                      <a:pt x="67" y="76"/>
                    </a:cubicBezTo>
                    <a:cubicBezTo>
                      <a:pt x="60" y="73"/>
                      <a:pt x="50" y="65"/>
                      <a:pt x="34" y="62"/>
                    </a:cubicBezTo>
                    <a:cubicBezTo>
                      <a:pt x="38" y="58"/>
                      <a:pt x="41" y="51"/>
                      <a:pt x="44" y="43"/>
                    </a:cubicBezTo>
                    <a:cubicBezTo>
                      <a:pt x="46" y="39"/>
                      <a:pt x="46" y="35"/>
                      <a:pt x="46" y="29"/>
                    </a:cubicBezTo>
                    <a:cubicBezTo>
                      <a:pt x="46" y="25"/>
                      <a:pt x="46" y="19"/>
                      <a:pt x="45" y="15"/>
                    </a:cubicBezTo>
                    <a:cubicBezTo>
                      <a:pt x="42" y="3"/>
                      <a:pt x="33" y="0"/>
                      <a:pt x="23" y="0"/>
                    </a:cubicBezTo>
                    <a:cubicBezTo>
                      <a:pt x="13" y="0"/>
                      <a:pt x="5" y="3"/>
                      <a:pt x="1" y="15"/>
                    </a:cubicBezTo>
                    <a:cubicBezTo>
                      <a:pt x="0" y="19"/>
                      <a:pt x="1" y="25"/>
                      <a:pt x="1" y="29"/>
                    </a:cubicBezTo>
                    <a:cubicBezTo>
                      <a:pt x="1" y="35"/>
                      <a:pt x="1" y="39"/>
                      <a:pt x="3" y="43"/>
                    </a:cubicBezTo>
                    <a:cubicBezTo>
                      <a:pt x="5" y="50"/>
                      <a:pt x="8" y="55"/>
                      <a:pt x="11" y="59"/>
                    </a:cubicBezTo>
                    <a:cubicBezTo>
                      <a:pt x="28" y="70"/>
                      <a:pt x="29" y="81"/>
                      <a:pt x="29" y="84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29" y="101"/>
                      <a:pt x="29" y="101"/>
                      <a:pt x="29" y="101"/>
                    </a:cubicBezTo>
                    <a:cubicBezTo>
                      <a:pt x="81" y="101"/>
                      <a:pt x="81" y="101"/>
                      <a:pt x="81" y="101"/>
                    </a:cubicBezTo>
                    <a:lnTo>
                      <a:pt x="81" y="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13463" y="5632451"/>
                <a:ext cx="57150" cy="71438"/>
              </a:xfrm>
              <a:custGeom>
                <a:avLst/>
                <a:gdLst>
                  <a:gd name="T0" fmla="*/ 53 w 81"/>
                  <a:gd name="T1" fmla="*/ 85 h 101"/>
                  <a:gd name="T2" fmla="*/ 53 w 81"/>
                  <a:gd name="T3" fmla="*/ 84 h 101"/>
                  <a:gd name="T4" fmla="*/ 71 w 81"/>
                  <a:gd name="T5" fmla="*/ 60 h 101"/>
                  <a:gd name="T6" fmla="*/ 79 w 81"/>
                  <a:gd name="T7" fmla="*/ 43 h 101"/>
                  <a:gd name="T8" fmla="*/ 80 w 81"/>
                  <a:gd name="T9" fmla="*/ 29 h 101"/>
                  <a:gd name="T10" fmla="*/ 80 w 81"/>
                  <a:gd name="T11" fmla="*/ 15 h 101"/>
                  <a:gd name="T12" fmla="*/ 58 w 81"/>
                  <a:gd name="T13" fmla="*/ 0 h 101"/>
                  <a:gd name="T14" fmla="*/ 36 w 81"/>
                  <a:gd name="T15" fmla="*/ 15 h 101"/>
                  <a:gd name="T16" fmla="*/ 36 w 81"/>
                  <a:gd name="T17" fmla="*/ 29 h 101"/>
                  <a:gd name="T18" fmla="*/ 37 w 81"/>
                  <a:gd name="T19" fmla="*/ 43 h 101"/>
                  <a:gd name="T20" fmla="*/ 47 w 81"/>
                  <a:gd name="T21" fmla="*/ 62 h 101"/>
                  <a:gd name="T22" fmla="*/ 15 w 81"/>
                  <a:gd name="T23" fmla="*/ 76 h 101"/>
                  <a:gd name="T24" fmla="*/ 0 w 81"/>
                  <a:gd name="T25" fmla="*/ 89 h 101"/>
                  <a:gd name="T26" fmla="*/ 0 w 81"/>
                  <a:gd name="T27" fmla="*/ 101 h 101"/>
                  <a:gd name="T28" fmla="*/ 53 w 81"/>
                  <a:gd name="T29" fmla="*/ 101 h 101"/>
                  <a:gd name="T30" fmla="*/ 53 w 81"/>
                  <a:gd name="T31" fmla="*/ 8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" h="101">
                    <a:moveTo>
                      <a:pt x="53" y="85"/>
                    </a:moveTo>
                    <a:cubicBezTo>
                      <a:pt x="53" y="84"/>
                      <a:pt x="53" y="84"/>
                      <a:pt x="53" y="84"/>
                    </a:cubicBezTo>
                    <a:cubicBezTo>
                      <a:pt x="53" y="81"/>
                      <a:pt x="54" y="70"/>
                      <a:pt x="71" y="60"/>
                    </a:cubicBezTo>
                    <a:cubicBezTo>
                      <a:pt x="74" y="55"/>
                      <a:pt x="76" y="50"/>
                      <a:pt x="79" y="43"/>
                    </a:cubicBezTo>
                    <a:cubicBezTo>
                      <a:pt x="81" y="39"/>
                      <a:pt x="80" y="35"/>
                      <a:pt x="80" y="29"/>
                    </a:cubicBezTo>
                    <a:cubicBezTo>
                      <a:pt x="80" y="25"/>
                      <a:pt x="81" y="19"/>
                      <a:pt x="80" y="15"/>
                    </a:cubicBezTo>
                    <a:cubicBezTo>
                      <a:pt x="77" y="3"/>
                      <a:pt x="68" y="0"/>
                      <a:pt x="58" y="0"/>
                    </a:cubicBezTo>
                    <a:cubicBezTo>
                      <a:pt x="48" y="0"/>
                      <a:pt x="40" y="3"/>
                      <a:pt x="36" y="15"/>
                    </a:cubicBezTo>
                    <a:cubicBezTo>
                      <a:pt x="35" y="19"/>
                      <a:pt x="36" y="25"/>
                      <a:pt x="36" y="29"/>
                    </a:cubicBezTo>
                    <a:cubicBezTo>
                      <a:pt x="36" y="35"/>
                      <a:pt x="36" y="39"/>
                      <a:pt x="37" y="43"/>
                    </a:cubicBezTo>
                    <a:cubicBezTo>
                      <a:pt x="41" y="51"/>
                      <a:pt x="43" y="58"/>
                      <a:pt x="47" y="62"/>
                    </a:cubicBezTo>
                    <a:cubicBezTo>
                      <a:pt x="32" y="65"/>
                      <a:pt x="22" y="73"/>
                      <a:pt x="15" y="76"/>
                    </a:cubicBezTo>
                    <a:cubicBezTo>
                      <a:pt x="1" y="82"/>
                      <a:pt x="0" y="89"/>
                      <a:pt x="0" y="89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53" y="101"/>
                      <a:pt x="53" y="101"/>
                      <a:pt x="53" y="101"/>
                    </a:cubicBezTo>
                    <a:cubicBezTo>
                      <a:pt x="53" y="85"/>
                      <a:pt x="53" y="85"/>
                      <a:pt x="5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159500" y="5605463"/>
                <a:ext cx="112712" cy="98425"/>
              </a:xfrm>
              <a:custGeom>
                <a:avLst/>
                <a:gdLst>
                  <a:gd name="T0" fmla="*/ 139 w 159"/>
                  <a:gd name="T1" fmla="*/ 104 h 139"/>
                  <a:gd name="T2" fmla="*/ 94 w 159"/>
                  <a:gd name="T3" fmla="*/ 85 h 139"/>
                  <a:gd name="T4" fmla="*/ 108 w 159"/>
                  <a:gd name="T5" fmla="*/ 60 h 139"/>
                  <a:gd name="T6" fmla="*/ 110 w 159"/>
                  <a:gd name="T7" fmla="*/ 41 h 139"/>
                  <a:gd name="T8" fmla="*/ 109 w 159"/>
                  <a:gd name="T9" fmla="*/ 21 h 139"/>
                  <a:gd name="T10" fmla="*/ 79 w 159"/>
                  <a:gd name="T11" fmla="*/ 0 h 139"/>
                  <a:gd name="T12" fmla="*/ 49 w 159"/>
                  <a:gd name="T13" fmla="*/ 21 h 139"/>
                  <a:gd name="T14" fmla="*/ 49 w 159"/>
                  <a:gd name="T15" fmla="*/ 41 h 139"/>
                  <a:gd name="T16" fmla="*/ 51 w 159"/>
                  <a:gd name="T17" fmla="*/ 60 h 139"/>
                  <a:gd name="T18" fmla="*/ 64 w 159"/>
                  <a:gd name="T19" fmla="*/ 85 h 139"/>
                  <a:gd name="T20" fmla="*/ 20 w 159"/>
                  <a:gd name="T21" fmla="*/ 104 h 139"/>
                  <a:gd name="T22" fmla="*/ 0 w 159"/>
                  <a:gd name="T23" fmla="*/ 123 h 139"/>
                  <a:gd name="T24" fmla="*/ 0 w 159"/>
                  <a:gd name="T25" fmla="*/ 139 h 139"/>
                  <a:gd name="T26" fmla="*/ 159 w 159"/>
                  <a:gd name="T27" fmla="*/ 139 h 139"/>
                  <a:gd name="T28" fmla="*/ 159 w 159"/>
                  <a:gd name="T29" fmla="*/ 123 h 139"/>
                  <a:gd name="T30" fmla="*/ 139 w 159"/>
                  <a:gd name="T31" fmla="*/ 104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9" h="139">
                    <a:moveTo>
                      <a:pt x="139" y="104"/>
                    </a:moveTo>
                    <a:cubicBezTo>
                      <a:pt x="129" y="100"/>
                      <a:pt x="115" y="89"/>
                      <a:pt x="94" y="85"/>
                    </a:cubicBezTo>
                    <a:cubicBezTo>
                      <a:pt x="99" y="79"/>
                      <a:pt x="103" y="70"/>
                      <a:pt x="108" y="60"/>
                    </a:cubicBezTo>
                    <a:cubicBezTo>
                      <a:pt x="110" y="53"/>
                      <a:pt x="110" y="48"/>
                      <a:pt x="110" y="41"/>
                    </a:cubicBezTo>
                    <a:cubicBezTo>
                      <a:pt x="110" y="35"/>
                      <a:pt x="111" y="26"/>
                      <a:pt x="109" y="21"/>
                    </a:cubicBezTo>
                    <a:cubicBezTo>
                      <a:pt x="105" y="5"/>
                      <a:pt x="93" y="0"/>
                      <a:pt x="79" y="0"/>
                    </a:cubicBezTo>
                    <a:cubicBezTo>
                      <a:pt x="65" y="0"/>
                      <a:pt x="54" y="5"/>
                      <a:pt x="49" y="21"/>
                    </a:cubicBezTo>
                    <a:cubicBezTo>
                      <a:pt x="48" y="26"/>
                      <a:pt x="49" y="35"/>
                      <a:pt x="49" y="41"/>
                    </a:cubicBezTo>
                    <a:cubicBezTo>
                      <a:pt x="49" y="48"/>
                      <a:pt x="48" y="53"/>
                      <a:pt x="51" y="60"/>
                    </a:cubicBezTo>
                    <a:cubicBezTo>
                      <a:pt x="55" y="70"/>
                      <a:pt x="59" y="79"/>
                      <a:pt x="64" y="85"/>
                    </a:cubicBezTo>
                    <a:cubicBezTo>
                      <a:pt x="43" y="89"/>
                      <a:pt x="29" y="100"/>
                      <a:pt x="20" y="104"/>
                    </a:cubicBezTo>
                    <a:cubicBezTo>
                      <a:pt x="0" y="113"/>
                      <a:pt x="0" y="123"/>
                      <a:pt x="0" y="123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9" y="123"/>
                      <a:pt x="159" y="113"/>
                      <a:pt x="139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906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7" grpId="0"/>
          <p:bldP spid="29" grpId="0"/>
          <p:bldP spid="30" grpId="0"/>
          <p:bldP spid="31" grpId="0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2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  <p:bldP spid="26" grpId="0"/>
          <p:bldP spid="27" grpId="0"/>
          <p:bldP spid="29" grpId="0"/>
          <p:bldP spid="30" grpId="0"/>
          <p:bldP spid="31" grpId="0"/>
          <p:bldP spid="3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-32013"/>
            <a:ext cx="12192000" cy="6890013"/>
          </a:xfrm>
          <a:prstGeom prst="rect">
            <a:avLst/>
          </a:prstGeom>
          <a:solidFill>
            <a:srgbClr val="50C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3021644" y="1272690"/>
            <a:ext cx="6066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Vrinda" panose="020B0502040204020203" pitchFamily="34" charset="0"/>
                <a:sym typeface="Arial" panose="020B0604020202020204" pitchFamily="34" charset="0"/>
              </a:rPr>
              <a:t>CONTENTS</a:t>
            </a:r>
            <a:endParaRPr kumimoji="0" lang="zh-CN" altLang="en-US" sz="5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  <a:cs typeface="Vrinda" panose="020B0502040204020203" pitchFamily="34" charset="0"/>
              <a:sym typeface="Arial" panose="020B0604020202020204" pitchFamily="34" charset="0"/>
            </a:endParaRPr>
          </a:p>
        </p:txBody>
      </p: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9087973" y="2839377"/>
            <a:ext cx="2654765" cy="2846713"/>
            <a:chOff x="9087973" y="2839377"/>
            <a:chExt cx="2654765" cy="2846713"/>
          </a:xfrm>
        </p:grpSpPr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9087973" y="3843388"/>
              <a:ext cx="88267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4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9389703" y="2839377"/>
              <a:ext cx="2353035" cy="2846713"/>
              <a:chOff x="9389703" y="2839377"/>
              <a:chExt cx="2353035" cy="2846713"/>
            </a:xfrm>
          </p:grpSpPr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9675329" y="3897248"/>
                <a:ext cx="206740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5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Vrinda" panose="020B0502040204020203" pitchFamily="34" charset="0"/>
                    <a:sym typeface="Arial" panose="020B0604020202020204" pitchFamily="34" charset="0"/>
                  </a:rPr>
                  <a:t>规划与展望</a:t>
                </a:r>
                <a:endParaRPr lang="zh-CN" altLang="en-US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9389703" y="4459294"/>
                <a:ext cx="17876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Wingdings" panose="05000000000000000000" pitchFamily="2" charset="2"/>
                  <a:buChar char="Ø"/>
                  <a:defRPr sz="1400">
                    <a:solidFill>
                      <a:srgbClr val="0E65F6"/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可能遭遇的问题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9389703" y="4765634"/>
                <a:ext cx="1249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Wingdings" panose="05000000000000000000" pitchFamily="2" charset="2"/>
                  <a:buChar char="Ø"/>
                  <a:defRPr sz="1400">
                    <a:solidFill>
                      <a:srgbClr val="0E65F6"/>
                    </a:solidFill>
                  </a:defRPr>
                </a:lvl1pPr>
              </a:lstStyle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解决方法</a:t>
                </a:r>
              </a:p>
            </p:txBody>
          </p:sp>
          <p:sp>
            <p:nvSpPr>
              <p:cNvPr id="25" name="出自【趣你的PPT】(微信:qunideppt)：最优质的PPT资源库"/>
              <p:cNvSpPr txBox="1"/>
              <p:nvPr/>
            </p:nvSpPr>
            <p:spPr>
              <a:xfrm>
                <a:off x="9389703" y="5071974"/>
                <a:ext cx="12490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Wingdings" panose="05000000000000000000" pitchFamily="2" charset="2"/>
                  <a:buChar char="Ø"/>
                  <a:defRPr sz="1400">
                    <a:solidFill>
                      <a:srgbClr val="0E65F6"/>
                    </a:solidFill>
                  </a:defRPr>
                </a:lvl1pPr>
              </a:lstStyle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三年计划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出自【趣你的PPT】(微信:qunideppt)：最优质的PPT资源库"/>
              <p:cNvSpPr txBox="1"/>
              <p:nvPr/>
            </p:nvSpPr>
            <p:spPr>
              <a:xfrm>
                <a:off x="9389703" y="5378313"/>
                <a:ext cx="16081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Wingdings" panose="05000000000000000000" pitchFamily="2" charset="2"/>
                  <a:buChar char="Ø"/>
                  <a:defRPr sz="1400">
                    <a:solidFill>
                      <a:srgbClr val="0E65F6"/>
                    </a:solidFill>
                  </a:defRPr>
                </a:lvl1pPr>
              </a:lstStyle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明年重点目标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0052348" y="2839377"/>
                <a:ext cx="946864" cy="918483"/>
              </a:xfrm>
              <a:custGeom>
                <a:avLst/>
                <a:gdLst>
                  <a:gd name="T0" fmla="*/ 2203 w 2867"/>
                  <a:gd name="T1" fmla="*/ 1638 h 2867"/>
                  <a:gd name="T2" fmla="*/ 2203 w 2867"/>
                  <a:gd name="T3" fmla="*/ 1641 h 2867"/>
                  <a:gd name="T4" fmla="*/ 2203 w 2867"/>
                  <a:gd name="T5" fmla="*/ 1638 h 2867"/>
                  <a:gd name="T6" fmla="*/ 2203 w 2867"/>
                  <a:gd name="T7" fmla="*/ 1638 h 2867"/>
                  <a:gd name="T8" fmla="*/ 667 w 2867"/>
                  <a:gd name="T9" fmla="*/ 1638 h 2867"/>
                  <a:gd name="T10" fmla="*/ 667 w 2867"/>
                  <a:gd name="T11" fmla="*/ 1641 h 2867"/>
                  <a:gd name="T12" fmla="*/ 667 w 2867"/>
                  <a:gd name="T13" fmla="*/ 1638 h 2867"/>
                  <a:gd name="T14" fmla="*/ 667 w 2867"/>
                  <a:gd name="T15" fmla="*/ 1638 h 2867"/>
                  <a:gd name="T16" fmla="*/ 1536 w 2867"/>
                  <a:gd name="T17" fmla="*/ 108 h 2867"/>
                  <a:gd name="T18" fmla="*/ 1536 w 2867"/>
                  <a:gd name="T19" fmla="*/ 102 h 2867"/>
                  <a:gd name="T20" fmla="*/ 1434 w 2867"/>
                  <a:gd name="T21" fmla="*/ 0 h 2867"/>
                  <a:gd name="T22" fmla="*/ 1331 w 2867"/>
                  <a:gd name="T23" fmla="*/ 102 h 2867"/>
                  <a:gd name="T24" fmla="*/ 1331 w 2867"/>
                  <a:gd name="T25" fmla="*/ 107 h 2867"/>
                  <a:gd name="T26" fmla="*/ 0 w 2867"/>
                  <a:gd name="T27" fmla="*/ 1524 h 2867"/>
                  <a:gd name="T28" fmla="*/ 3 w 2867"/>
                  <a:gd name="T29" fmla="*/ 1638 h 2867"/>
                  <a:gd name="T30" fmla="*/ 333 w 2867"/>
                  <a:gd name="T31" fmla="*/ 1307 h 2867"/>
                  <a:gd name="T32" fmla="*/ 667 w 2867"/>
                  <a:gd name="T33" fmla="*/ 1638 h 2867"/>
                  <a:gd name="T34" fmla="*/ 667 w 2867"/>
                  <a:gd name="T35" fmla="*/ 1638 h 2867"/>
                  <a:gd name="T36" fmla="*/ 1000 w 2867"/>
                  <a:gd name="T37" fmla="*/ 1307 h 2867"/>
                  <a:gd name="T38" fmla="*/ 1331 w 2867"/>
                  <a:gd name="T39" fmla="*/ 1598 h 2867"/>
                  <a:gd name="T40" fmla="*/ 1331 w 2867"/>
                  <a:gd name="T41" fmla="*/ 2458 h 2867"/>
                  <a:gd name="T42" fmla="*/ 1126 w 2867"/>
                  <a:gd name="T43" fmla="*/ 2662 h 2867"/>
                  <a:gd name="T44" fmla="*/ 928 w 2867"/>
                  <a:gd name="T45" fmla="*/ 2458 h 2867"/>
                  <a:gd name="T46" fmla="*/ 826 w 2867"/>
                  <a:gd name="T47" fmla="*/ 2355 h 2867"/>
                  <a:gd name="T48" fmla="*/ 723 w 2867"/>
                  <a:gd name="T49" fmla="*/ 2458 h 2867"/>
                  <a:gd name="T50" fmla="*/ 1126 w 2867"/>
                  <a:gd name="T51" fmla="*/ 2867 h 2867"/>
                  <a:gd name="T52" fmla="*/ 1418 w 2867"/>
                  <a:gd name="T53" fmla="*/ 2747 h 2867"/>
                  <a:gd name="T54" fmla="*/ 1536 w 2867"/>
                  <a:gd name="T55" fmla="*/ 2458 h 2867"/>
                  <a:gd name="T56" fmla="*/ 1536 w 2867"/>
                  <a:gd name="T57" fmla="*/ 1592 h 2867"/>
                  <a:gd name="T58" fmla="*/ 1869 w 2867"/>
                  <a:gd name="T59" fmla="*/ 1308 h 2867"/>
                  <a:gd name="T60" fmla="*/ 2203 w 2867"/>
                  <a:gd name="T61" fmla="*/ 1638 h 2867"/>
                  <a:gd name="T62" fmla="*/ 2203 w 2867"/>
                  <a:gd name="T63" fmla="*/ 1638 h 2867"/>
                  <a:gd name="T64" fmla="*/ 2536 w 2867"/>
                  <a:gd name="T65" fmla="*/ 1308 h 2867"/>
                  <a:gd name="T66" fmla="*/ 2865 w 2867"/>
                  <a:gd name="T67" fmla="*/ 1638 h 2867"/>
                  <a:gd name="T68" fmla="*/ 2867 w 2867"/>
                  <a:gd name="T69" fmla="*/ 1563 h 2867"/>
                  <a:gd name="T70" fmla="*/ 1536 w 2867"/>
                  <a:gd name="T71" fmla="*/ 108 h 2867"/>
                  <a:gd name="T72" fmla="*/ 1536 w 2867"/>
                  <a:gd name="T73" fmla="*/ 108 h 2867"/>
                  <a:gd name="T74" fmla="*/ 1536 w 2867"/>
                  <a:gd name="T75" fmla="*/ 108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67" h="2867">
                    <a:moveTo>
                      <a:pt x="2203" y="1638"/>
                    </a:moveTo>
                    <a:cubicBezTo>
                      <a:pt x="2203" y="1641"/>
                      <a:pt x="2203" y="1641"/>
                      <a:pt x="2203" y="1641"/>
                    </a:cubicBezTo>
                    <a:cubicBezTo>
                      <a:pt x="2203" y="1638"/>
                      <a:pt x="2203" y="1638"/>
                      <a:pt x="2203" y="1638"/>
                    </a:cubicBezTo>
                    <a:cubicBezTo>
                      <a:pt x="2203" y="1638"/>
                      <a:pt x="2203" y="1638"/>
                      <a:pt x="2203" y="1638"/>
                    </a:cubicBezTo>
                    <a:close/>
                    <a:moveTo>
                      <a:pt x="667" y="1638"/>
                    </a:moveTo>
                    <a:cubicBezTo>
                      <a:pt x="667" y="1641"/>
                      <a:pt x="667" y="1641"/>
                      <a:pt x="667" y="1641"/>
                    </a:cubicBezTo>
                    <a:cubicBezTo>
                      <a:pt x="667" y="1638"/>
                      <a:pt x="667" y="1638"/>
                      <a:pt x="667" y="1638"/>
                    </a:cubicBezTo>
                    <a:cubicBezTo>
                      <a:pt x="667" y="1638"/>
                      <a:pt x="667" y="1638"/>
                      <a:pt x="667" y="1638"/>
                    </a:cubicBezTo>
                    <a:close/>
                    <a:moveTo>
                      <a:pt x="1536" y="108"/>
                    </a:moveTo>
                    <a:cubicBezTo>
                      <a:pt x="1536" y="102"/>
                      <a:pt x="1536" y="102"/>
                      <a:pt x="1536" y="102"/>
                    </a:cubicBezTo>
                    <a:cubicBezTo>
                      <a:pt x="1536" y="46"/>
                      <a:pt x="1490" y="0"/>
                      <a:pt x="1434" y="0"/>
                    </a:cubicBezTo>
                    <a:cubicBezTo>
                      <a:pt x="1377" y="0"/>
                      <a:pt x="1331" y="46"/>
                      <a:pt x="1331" y="102"/>
                    </a:cubicBezTo>
                    <a:cubicBezTo>
                      <a:pt x="1331" y="107"/>
                      <a:pt x="1331" y="107"/>
                      <a:pt x="1331" y="107"/>
                    </a:cubicBezTo>
                    <a:cubicBezTo>
                      <a:pt x="587" y="158"/>
                      <a:pt x="0" y="767"/>
                      <a:pt x="0" y="1524"/>
                    </a:cubicBezTo>
                    <a:cubicBezTo>
                      <a:pt x="0" y="1547"/>
                      <a:pt x="1" y="1615"/>
                      <a:pt x="3" y="1638"/>
                    </a:cubicBezTo>
                    <a:cubicBezTo>
                      <a:pt x="20" y="1469"/>
                      <a:pt x="161" y="1307"/>
                      <a:pt x="333" y="1307"/>
                    </a:cubicBezTo>
                    <a:cubicBezTo>
                      <a:pt x="517" y="1307"/>
                      <a:pt x="666" y="1455"/>
                      <a:pt x="667" y="1638"/>
                    </a:cubicBezTo>
                    <a:cubicBezTo>
                      <a:pt x="667" y="1638"/>
                      <a:pt x="667" y="1638"/>
                      <a:pt x="667" y="1638"/>
                    </a:cubicBezTo>
                    <a:cubicBezTo>
                      <a:pt x="668" y="1455"/>
                      <a:pt x="817" y="1307"/>
                      <a:pt x="1000" y="1307"/>
                    </a:cubicBezTo>
                    <a:cubicBezTo>
                      <a:pt x="1170" y="1307"/>
                      <a:pt x="1326" y="1442"/>
                      <a:pt x="1331" y="1598"/>
                    </a:cubicBezTo>
                    <a:cubicBezTo>
                      <a:pt x="1331" y="2458"/>
                      <a:pt x="1331" y="2458"/>
                      <a:pt x="1331" y="2458"/>
                    </a:cubicBezTo>
                    <a:cubicBezTo>
                      <a:pt x="1331" y="2572"/>
                      <a:pt x="1241" y="2662"/>
                      <a:pt x="1126" y="2662"/>
                    </a:cubicBezTo>
                    <a:cubicBezTo>
                      <a:pt x="1017" y="2662"/>
                      <a:pt x="928" y="2570"/>
                      <a:pt x="928" y="2458"/>
                    </a:cubicBezTo>
                    <a:cubicBezTo>
                      <a:pt x="928" y="2401"/>
                      <a:pt x="882" y="2355"/>
                      <a:pt x="826" y="2355"/>
                    </a:cubicBezTo>
                    <a:cubicBezTo>
                      <a:pt x="769" y="2355"/>
                      <a:pt x="723" y="2401"/>
                      <a:pt x="723" y="2458"/>
                    </a:cubicBezTo>
                    <a:cubicBezTo>
                      <a:pt x="723" y="2684"/>
                      <a:pt x="904" y="2867"/>
                      <a:pt x="1126" y="2867"/>
                    </a:cubicBezTo>
                    <a:cubicBezTo>
                      <a:pt x="1237" y="2867"/>
                      <a:pt x="1341" y="2824"/>
                      <a:pt x="1418" y="2747"/>
                    </a:cubicBezTo>
                    <a:cubicBezTo>
                      <a:pt x="1494" y="2670"/>
                      <a:pt x="1536" y="2567"/>
                      <a:pt x="1536" y="2458"/>
                    </a:cubicBezTo>
                    <a:cubicBezTo>
                      <a:pt x="1536" y="1592"/>
                      <a:pt x="1536" y="1592"/>
                      <a:pt x="1536" y="1592"/>
                    </a:cubicBezTo>
                    <a:cubicBezTo>
                      <a:pt x="1557" y="1382"/>
                      <a:pt x="1686" y="1308"/>
                      <a:pt x="1869" y="1308"/>
                    </a:cubicBezTo>
                    <a:cubicBezTo>
                      <a:pt x="2053" y="1308"/>
                      <a:pt x="2202" y="1455"/>
                      <a:pt x="2203" y="1638"/>
                    </a:cubicBezTo>
                    <a:cubicBezTo>
                      <a:pt x="2203" y="1638"/>
                      <a:pt x="2203" y="1638"/>
                      <a:pt x="2203" y="1638"/>
                    </a:cubicBezTo>
                    <a:cubicBezTo>
                      <a:pt x="2204" y="1455"/>
                      <a:pt x="2353" y="1308"/>
                      <a:pt x="2536" y="1308"/>
                    </a:cubicBezTo>
                    <a:cubicBezTo>
                      <a:pt x="2703" y="1308"/>
                      <a:pt x="2841" y="1478"/>
                      <a:pt x="2865" y="1638"/>
                    </a:cubicBezTo>
                    <a:cubicBezTo>
                      <a:pt x="2866" y="1620"/>
                      <a:pt x="2867" y="1580"/>
                      <a:pt x="2867" y="1563"/>
                    </a:cubicBezTo>
                    <a:cubicBezTo>
                      <a:pt x="2867" y="805"/>
                      <a:pt x="2280" y="162"/>
                      <a:pt x="1536" y="108"/>
                    </a:cubicBezTo>
                    <a:close/>
                    <a:moveTo>
                      <a:pt x="1536" y="108"/>
                    </a:moveTo>
                    <a:cubicBezTo>
                      <a:pt x="1536" y="108"/>
                      <a:pt x="1536" y="108"/>
                      <a:pt x="1536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519771" y="2789050"/>
            <a:ext cx="2771118" cy="3135461"/>
            <a:chOff x="519771" y="2789050"/>
            <a:chExt cx="2771118" cy="3135461"/>
          </a:xfrm>
        </p:grpSpPr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519771" y="3843388"/>
              <a:ext cx="88267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1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1000516" y="3897248"/>
              <a:ext cx="228798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本年工作回顾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809264" y="445929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工作预期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09264" y="476563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完成情况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809264" y="507197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重大项目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809264" y="5378313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收益情况</a:t>
              </a: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84552" y="2789050"/>
              <a:ext cx="1367886" cy="824944"/>
            </a:xfrm>
            <a:custGeom>
              <a:avLst/>
              <a:gdLst>
                <a:gd name="T0" fmla="*/ 881 w 3506"/>
                <a:gd name="T1" fmla="*/ 1510 h 2112"/>
                <a:gd name="T2" fmla="*/ 851 w 3506"/>
                <a:gd name="T3" fmla="*/ 1409 h 2112"/>
                <a:gd name="T4" fmla="*/ 1058 w 3506"/>
                <a:gd name="T5" fmla="*/ 1303 h 2112"/>
                <a:gd name="T6" fmla="*/ 1113 w 3506"/>
                <a:gd name="T7" fmla="*/ 1091 h 2112"/>
                <a:gd name="T8" fmla="*/ 1083 w 3506"/>
                <a:gd name="T9" fmla="*/ 857 h 2112"/>
                <a:gd name="T10" fmla="*/ 953 w 3506"/>
                <a:gd name="T11" fmla="*/ 609 h 2112"/>
                <a:gd name="T12" fmla="*/ 701 w 3506"/>
                <a:gd name="T13" fmla="*/ 492 h 2112"/>
                <a:gd name="T14" fmla="*/ 633 w 3506"/>
                <a:gd name="T15" fmla="*/ 495 h 2112"/>
                <a:gd name="T16" fmla="*/ 341 w 3506"/>
                <a:gd name="T17" fmla="*/ 610 h 2112"/>
                <a:gd name="T18" fmla="*/ 207 w 3506"/>
                <a:gd name="T19" fmla="*/ 920 h 2112"/>
                <a:gd name="T20" fmla="*/ 215 w 3506"/>
                <a:gd name="T21" fmla="*/ 1236 h 2112"/>
                <a:gd name="T22" fmla="*/ 303 w 3506"/>
                <a:gd name="T23" fmla="*/ 1388 h 2112"/>
                <a:gd name="T24" fmla="*/ 442 w 3506"/>
                <a:gd name="T25" fmla="*/ 1449 h 2112"/>
                <a:gd name="T26" fmla="*/ 405 w 3506"/>
                <a:gd name="T27" fmla="*/ 1517 h 2112"/>
                <a:gd name="T28" fmla="*/ 260 w 3506"/>
                <a:gd name="T29" fmla="*/ 1594 h 2112"/>
                <a:gd name="T30" fmla="*/ 60 w 3506"/>
                <a:gd name="T31" fmla="*/ 1675 h 2112"/>
                <a:gd name="T32" fmla="*/ 5 w 3506"/>
                <a:gd name="T33" fmla="*/ 1933 h 2112"/>
                <a:gd name="T34" fmla="*/ 114 w 3506"/>
                <a:gd name="T35" fmla="*/ 2038 h 2112"/>
                <a:gd name="T36" fmla="*/ 449 w 3506"/>
                <a:gd name="T37" fmla="*/ 2090 h 2112"/>
                <a:gd name="T38" fmla="*/ 455 w 3506"/>
                <a:gd name="T39" fmla="*/ 1772 h 2112"/>
                <a:gd name="T40" fmla="*/ 457 w 3506"/>
                <a:gd name="T41" fmla="*/ 1758 h 2112"/>
                <a:gd name="T42" fmla="*/ 745 w 3506"/>
                <a:gd name="T43" fmla="*/ 1567 h 2112"/>
                <a:gd name="T44" fmla="*/ 3355 w 3506"/>
                <a:gd name="T45" fmla="*/ 1796 h 2112"/>
                <a:gd name="T46" fmla="*/ 2920 w 3506"/>
                <a:gd name="T47" fmla="*/ 1541 h 2112"/>
                <a:gd name="T48" fmla="*/ 2961 w 3506"/>
                <a:gd name="T49" fmla="*/ 1309 h 2112"/>
                <a:gd name="T50" fmla="*/ 3054 w 3506"/>
                <a:gd name="T51" fmla="*/ 1135 h 2112"/>
                <a:gd name="T52" fmla="*/ 3050 w 3506"/>
                <a:gd name="T53" fmla="*/ 961 h 2112"/>
                <a:gd name="T54" fmla="*/ 3016 w 3506"/>
                <a:gd name="T55" fmla="*/ 498 h 2112"/>
                <a:gd name="T56" fmla="*/ 2861 w 3506"/>
                <a:gd name="T57" fmla="*/ 409 h 2112"/>
                <a:gd name="T58" fmla="*/ 2463 w 3506"/>
                <a:gd name="T59" fmla="*/ 443 h 2112"/>
                <a:gd name="T60" fmla="*/ 2342 w 3506"/>
                <a:gd name="T61" fmla="*/ 702 h 2112"/>
                <a:gd name="T62" fmla="*/ 2343 w 3506"/>
                <a:gd name="T63" fmla="*/ 1034 h 2112"/>
                <a:gd name="T64" fmla="*/ 2416 w 3506"/>
                <a:gd name="T65" fmla="*/ 1164 h 2112"/>
                <a:gd name="T66" fmla="*/ 2512 w 3506"/>
                <a:gd name="T67" fmla="*/ 1367 h 2112"/>
                <a:gd name="T68" fmla="*/ 2497 w 3506"/>
                <a:gd name="T69" fmla="*/ 1563 h 2112"/>
                <a:gd name="T70" fmla="*/ 2570 w 3506"/>
                <a:gd name="T71" fmla="*/ 1590 h 2112"/>
                <a:gd name="T72" fmla="*/ 2792 w 3506"/>
                <a:gd name="T73" fmla="*/ 1763 h 2112"/>
                <a:gd name="T74" fmla="*/ 2794 w 3506"/>
                <a:gd name="T75" fmla="*/ 1890 h 2112"/>
                <a:gd name="T76" fmla="*/ 3506 w 3506"/>
                <a:gd name="T77" fmla="*/ 2057 h 2112"/>
                <a:gd name="T78" fmla="*/ 2473 w 3506"/>
                <a:gd name="T79" fmla="*/ 1607 h 2112"/>
                <a:gd name="T80" fmla="*/ 2026 w 3506"/>
                <a:gd name="T81" fmla="*/ 1433 h 2112"/>
                <a:gd name="T82" fmla="*/ 1869 w 3506"/>
                <a:gd name="T83" fmla="*/ 1268 h 2112"/>
                <a:gd name="T84" fmla="*/ 1954 w 3506"/>
                <a:gd name="T85" fmla="*/ 1001 h 2112"/>
                <a:gd name="T86" fmla="*/ 2056 w 3506"/>
                <a:gd name="T87" fmla="*/ 857 h 2112"/>
                <a:gd name="T88" fmla="*/ 2023 w 3506"/>
                <a:gd name="T89" fmla="*/ 621 h 2112"/>
                <a:gd name="T90" fmla="*/ 2017 w 3506"/>
                <a:gd name="T91" fmla="*/ 251 h 2112"/>
                <a:gd name="T92" fmla="*/ 1886 w 3506"/>
                <a:gd name="T93" fmla="*/ 150 h 2112"/>
                <a:gd name="T94" fmla="*/ 1369 w 3506"/>
                <a:gd name="T95" fmla="*/ 118 h 2112"/>
                <a:gd name="T96" fmla="*/ 1167 w 3506"/>
                <a:gd name="T97" fmla="*/ 720 h 2112"/>
                <a:gd name="T98" fmla="*/ 1281 w 3506"/>
                <a:gd name="T99" fmla="*/ 981 h 2112"/>
                <a:gd name="T100" fmla="*/ 1360 w 3506"/>
                <a:gd name="T101" fmla="*/ 1265 h 2112"/>
                <a:gd name="T102" fmla="*/ 1217 w 3506"/>
                <a:gd name="T103" fmla="*/ 1433 h 2112"/>
                <a:gd name="T104" fmla="*/ 770 w 3506"/>
                <a:gd name="T105" fmla="*/ 1607 h 2112"/>
                <a:gd name="T106" fmla="*/ 502 w 3506"/>
                <a:gd name="T107" fmla="*/ 2112 h 2112"/>
                <a:gd name="T108" fmla="*/ 1557 w 3506"/>
                <a:gd name="T109" fmla="*/ 1623 h 2112"/>
                <a:gd name="T110" fmla="*/ 1636 w 3506"/>
                <a:gd name="T111" fmla="*/ 1431 h 2112"/>
                <a:gd name="T112" fmla="*/ 1688 w 3506"/>
                <a:gd name="T113" fmla="*/ 1625 h 2112"/>
                <a:gd name="T114" fmla="*/ 2741 w 3506"/>
                <a:gd name="T115" fmla="*/ 2112 h 2112"/>
                <a:gd name="T116" fmla="*/ 2473 w 3506"/>
                <a:gd name="T117" fmla="*/ 1607 h 2112"/>
                <a:gd name="T118" fmla="*/ 2473 w 3506"/>
                <a:gd name="T119" fmla="*/ 1607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06" h="2112">
                  <a:moveTo>
                    <a:pt x="745" y="1567"/>
                  </a:moveTo>
                  <a:cubicBezTo>
                    <a:pt x="789" y="1549"/>
                    <a:pt x="835" y="1529"/>
                    <a:pt x="881" y="1510"/>
                  </a:cubicBezTo>
                  <a:cubicBezTo>
                    <a:pt x="877" y="1505"/>
                    <a:pt x="873" y="1500"/>
                    <a:pt x="871" y="1495"/>
                  </a:cubicBezTo>
                  <a:cubicBezTo>
                    <a:pt x="855" y="1466"/>
                    <a:pt x="849" y="1438"/>
                    <a:pt x="851" y="1409"/>
                  </a:cubicBezTo>
                  <a:cubicBezTo>
                    <a:pt x="1011" y="1383"/>
                    <a:pt x="1011" y="1383"/>
                    <a:pt x="1011" y="1383"/>
                  </a:cubicBezTo>
                  <a:cubicBezTo>
                    <a:pt x="1029" y="1360"/>
                    <a:pt x="1044" y="1333"/>
                    <a:pt x="1058" y="1303"/>
                  </a:cubicBezTo>
                  <a:cubicBezTo>
                    <a:pt x="1070" y="1277"/>
                    <a:pt x="1082" y="1247"/>
                    <a:pt x="1093" y="1212"/>
                  </a:cubicBezTo>
                  <a:cubicBezTo>
                    <a:pt x="1104" y="1176"/>
                    <a:pt x="1111" y="1136"/>
                    <a:pt x="1113" y="1091"/>
                  </a:cubicBezTo>
                  <a:cubicBezTo>
                    <a:pt x="1115" y="1062"/>
                    <a:pt x="1114" y="1027"/>
                    <a:pt x="1109" y="986"/>
                  </a:cubicBezTo>
                  <a:cubicBezTo>
                    <a:pt x="1104" y="945"/>
                    <a:pt x="1095" y="902"/>
                    <a:pt x="1083" y="857"/>
                  </a:cubicBezTo>
                  <a:cubicBezTo>
                    <a:pt x="1070" y="813"/>
                    <a:pt x="1053" y="769"/>
                    <a:pt x="1031" y="726"/>
                  </a:cubicBezTo>
                  <a:cubicBezTo>
                    <a:pt x="1011" y="683"/>
                    <a:pt x="984" y="643"/>
                    <a:pt x="953" y="609"/>
                  </a:cubicBezTo>
                  <a:cubicBezTo>
                    <a:pt x="922" y="574"/>
                    <a:pt x="885" y="546"/>
                    <a:pt x="843" y="524"/>
                  </a:cubicBezTo>
                  <a:cubicBezTo>
                    <a:pt x="801" y="503"/>
                    <a:pt x="754" y="492"/>
                    <a:pt x="701" y="492"/>
                  </a:cubicBezTo>
                  <a:cubicBezTo>
                    <a:pt x="689" y="492"/>
                    <a:pt x="678" y="493"/>
                    <a:pt x="667" y="493"/>
                  </a:cubicBezTo>
                  <a:cubicBezTo>
                    <a:pt x="656" y="494"/>
                    <a:pt x="645" y="494"/>
                    <a:pt x="633" y="495"/>
                  </a:cubicBezTo>
                  <a:cubicBezTo>
                    <a:pt x="592" y="495"/>
                    <a:pt x="551" y="502"/>
                    <a:pt x="510" y="516"/>
                  </a:cubicBezTo>
                  <a:cubicBezTo>
                    <a:pt x="439" y="537"/>
                    <a:pt x="382" y="568"/>
                    <a:pt x="341" y="610"/>
                  </a:cubicBezTo>
                  <a:cubicBezTo>
                    <a:pt x="299" y="652"/>
                    <a:pt x="268" y="700"/>
                    <a:pt x="246" y="753"/>
                  </a:cubicBezTo>
                  <a:cubicBezTo>
                    <a:pt x="225" y="806"/>
                    <a:pt x="212" y="862"/>
                    <a:pt x="207" y="920"/>
                  </a:cubicBezTo>
                  <a:cubicBezTo>
                    <a:pt x="201" y="978"/>
                    <a:pt x="199" y="1033"/>
                    <a:pt x="199" y="1084"/>
                  </a:cubicBezTo>
                  <a:cubicBezTo>
                    <a:pt x="199" y="1147"/>
                    <a:pt x="204" y="1197"/>
                    <a:pt x="215" y="1236"/>
                  </a:cubicBezTo>
                  <a:cubicBezTo>
                    <a:pt x="226" y="1275"/>
                    <a:pt x="237" y="1306"/>
                    <a:pt x="251" y="1329"/>
                  </a:cubicBezTo>
                  <a:cubicBezTo>
                    <a:pt x="266" y="1355"/>
                    <a:pt x="283" y="1375"/>
                    <a:pt x="303" y="1388"/>
                  </a:cubicBezTo>
                  <a:cubicBezTo>
                    <a:pt x="442" y="1409"/>
                    <a:pt x="442" y="1409"/>
                    <a:pt x="442" y="1409"/>
                  </a:cubicBezTo>
                  <a:cubicBezTo>
                    <a:pt x="443" y="1423"/>
                    <a:pt x="443" y="1436"/>
                    <a:pt x="442" y="1449"/>
                  </a:cubicBezTo>
                  <a:cubicBezTo>
                    <a:pt x="441" y="1461"/>
                    <a:pt x="437" y="1473"/>
                    <a:pt x="431" y="1484"/>
                  </a:cubicBezTo>
                  <a:cubicBezTo>
                    <a:pt x="425" y="1495"/>
                    <a:pt x="417" y="1506"/>
                    <a:pt x="405" y="1517"/>
                  </a:cubicBezTo>
                  <a:cubicBezTo>
                    <a:pt x="394" y="1529"/>
                    <a:pt x="378" y="1541"/>
                    <a:pt x="357" y="1554"/>
                  </a:cubicBezTo>
                  <a:cubicBezTo>
                    <a:pt x="329" y="1572"/>
                    <a:pt x="297" y="1585"/>
                    <a:pt x="260" y="1594"/>
                  </a:cubicBezTo>
                  <a:cubicBezTo>
                    <a:pt x="223" y="1604"/>
                    <a:pt x="186" y="1614"/>
                    <a:pt x="152" y="1626"/>
                  </a:cubicBezTo>
                  <a:cubicBezTo>
                    <a:pt x="117" y="1639"/>
                    <a:pt x="87" y="1655"/>
                    <a:pt x="60" y="1675"/>
                  </a:cubicBezTo>
                  <a:cubicBezTo>
                    <a:pt x="34" y="1696"/>
                    <a:pt x="17" y="1726"/>
                    <a:pt x="11" y="1765"/>
                  </a:cubicBezTo>
                  <a:cubicBezTo>
                    <a:pt x="1" y="1834"/>
                    <a:pt x="0" y="1890"/>
                    <a:pt x="5" y="1933"/>
                  </a:cubicBezTo>
                  <a:cubicBezTo>
                    <a:pt x="11" y="1976"/>
                    <a:pt x="20" y="2003"/>
                    <a:pt x="30" y="2011"/>
                  </a:cubicBezTo>
                  <a:cubicBezTo>
                    <a:pt x="40" y="2019"/>
                    <a:pt x="68" y="2027"/>
                    <a:pt x="114" y="2038"/>
                  </a:cubicBezTo>
                  <a:cubicBezTo>
                    <a:pt x="160" y="2048"/>
                    <a:pt x="214" y="2058"/>
                    <a:pt x="275" y="2067"/>
                  </a:cubicBezTo>
                  <a:cubicBezTo>
                    <a:pt x="332" y="2076"/>
                    <a:pt x="390" y="2084"/>
                    <a:pt x="449" y="2090"/>
                  </a:cubicBezTo>
                  <a:cubicBezTo>
                    <a:pt x="449" y="2033"/>
                    <a:pt x="451" y="1959"/>
                    <a:pt x="453" y="1892"/>
                  </a:cubicBezTo>
                  <a:cubicBezTo>
                    <a:pt x="454" y="1845"/>
                    <a:pt x="455" y="1800"/>
                    <a:pt x="455" y="1772"/>
                  </a:cubicBezTo>
                  <a:cubicBezTo>
                    <a:pt x="455" y="1765"/>
                    <a:pt x="455" y="1765"/>
                    <a:pt x="455" y="1765"/>
                  </a:cubicBezTo>
                  <a:cubicBezTo>
                    <a:pt x="457" y="1758"/>
                    <a:pt x="457" y="1758"/>
                    <a:pt x="457" y="1758"/>
                  </a:cubicBezTo>
                  <a:cubicBezTo>
                    <a:pt x="493" y="1655"/>
                    <a:pt x="590" y="1622"/>
                    <a:pt x="677" y="1593"/>
                  </a:cubicBezTo>
                  <a:cubicBezTo>
                    <a:pt x="700" y="1585"/>
                    <a:pt x="723" y="1577"/>
                    <a:pt x="745" y="1567"/>
                  </a:cubicBezTo>
                  <a:close/>
                  <a:moveTo>
                    <a:pt x="3479" y="1940"/>
                  </a:moveTo>
                  <a:cubicBezTo>
                    <a:pt x="3455" y="1880"/>
                    <a:pt x="3408" y="1832"/>
                    <a:pt x="3355" y="1796"/>
                  </a:cubicBezTo>
                  <a:cubicBezTo>
                    <a:pt x="3249" y="1723"/>
                    <a:pt x="3120" y="1697"/>
                    <a:pt x="3009" y="1634"/>
                  </a:cubicBezTo>
                  <a:cubicBezTo>
                    <a:pt x="2972" y="1612"/>
                    <a:pt x="2934" y="1583"/>
                    <a:pt x="2920" y="1541"/>
                  </a:cubicBezTo>
                  <a:cubicBezTo>
                    <a:pt x="2913" y="1483"/>
                    <a:pt x="2915" y="1425"/>
                    <a:pt x="2915" y="1366"/>
                  </a:cubicBezTo>
                  <a:cubicBezTo>
                    <a:pt x="2935" y="1352"/>
                    <a:pt x="2949" y="1330"/>
                    <a:pt x="2961" y="1309"/>
                  </a:cubicBezTo>
                  <a:cubicBezTo>
                    <a:pt x="2985" y="1264"/>
                    <a:pt x="3002" y="1215"/>
                    <a:pt x="3010" y="1164"/>
                  </a:cubicBezTo>
                  <a:cubicBezTo>
                    <a:pt x="3028" y="1160"/>
                    <a:pt x="3043" y="1150"/>
                    <a:pt x="3054" y="1135"/>
                  </a:cubicBezTo>
                  <a:cubicBezTo>
                    <a:pt x="3073" y="1106"/>
                    <a:pt x="3080" y="1072"/>
                    <a:pt x="3083" y="1039"/>
                  </a:cubicBezTo>
                  <a:cubicBezTo>
                    <a:pt x="3086" y="1009"/>
                    <a:pt x="3074" y="979"/>
                    <a:pt x="3050" y="961"/>
                  </a:cubicBezTo>
                  <a:cubicBezTo>
                    <a:pt x="3080" y="864"/>
                    <a:pt x="3100" y="763"/>
                    <a:pt x="3090" y="662"/>
                  </a:cubicBezTo>
                  <a:cubicBezTo>
                    <a:pt x="3083" y="601"/>
                    <a:pt x="3062" y="539"/>
                    <a:pt x="3016" y="498"/>
                  </a:cubicBezTo>
                  <a:cubicBezTo>
                    <a:pt x="2985" y="469"/>
                    <a:pt x="2942" y="454"/>
                    <a:pt x="2901" y="447"/>
                  </a:cubicBezTo>
                  <a:cubicBezTo>
                    <a:pt x="2890" y="432"/>
                    <a:pt x="2877" y="418"/>
                    <a:pt x="2861" y="409"/>
                  </a:cubicBezTo>
                  <a:cubicBezTo>
                    <a:pt x="2818" y="382"/>
                    <a:pt x="2766" y="376"/>
                    <a:pt x="2716" y="375"/>
                  </a:cubicBezTo>
                  <a:cubicBezTo>
                    <a:pt x="2628" y="376"/>
                    <a:pt x="2536" y="391"/>
                    <a:pt x="2463" y="443"/>
                  </a:cubicBezTo>
                  <a:cubicBezTo>
                    <a:pt x="2426" y="469"/>
                    <a:pt x="2397" y="505"/>
                    <a:pt x="2378" y="545"/>
                  </a:cubicBezTo>
                  <a:cubicBezTo>
                    <a:pt x="2355" y="594"/>
                    <a:pt x="2344" y="648"/>
                    <a:pt x="2342" y="702"/>
                  </a:cubicBezTo>
                  <a:cubicBezTo>
                    <a:pt x="2339" y="790"/>
                    <a:pt x="2354" y="876"/>
                    <a:pt x="2376" y="961"/>
                  </a:cubicBezTo>
                  <a:cubicBezTo>
                    <a:pt x="2353" y="978"/>
                    <a:pt x="2341" y="1006"/>
                    <a:pt x="2343" y="1034"/>
                  </a:cubicBezTo>
                  <a:cubicBezTo>
                    <a:pt x="2344" y="1062"/>
                    <a:pt x="2350" y="1090"/>
                    <a:pt x="2361" y="1115"/>
                  </a:cubicBezTo>
                  <a:cubicBezTo>
                    <a:pt x="2371" y="1139"/>
                    <a:pt x="2390" y="1160"/>
                    <a:pt x="2416" y="1164"/>
                  </a:cubicBezTo>
                  <a:cubicBezTo>
                    <a:pt x="2423" y="1213"/>
                    <a:pt x="2440" y="1259"/>
                    <a:pt x="2462" y="1302"/>
                  </a:cubicBezTo>
                  <a:cubicBezTo>
                    <a:pt x="2476" y="1326"/>
                    <a:pt x="2490" y="1350"/>
                    <a:pt x="2512" y="1367"/>
                  </a:cubicBezTo>
                  <a:cubicBezTo>
                    <a:pt x="2512" y="1425"/>
                    <a:pt x="2515" y="1483"/>
                    <a:pt x="2508" y="1541"/>
                  </a:cubicBezTo>
                  <a:cubicBezTo>
                    <a:pt x="2505" y="1549"/>
                    <a:pt x="2502" y="1556"/>
                    <a:pt x="2497" y="1563"/>
                  </a:cubicBezTo>
                  <a:cubicBezTo>
                    <a:pt x="2499" y="1564"/>
                    <a:pt x="2501" y="1565"/>
                    <a:pt x="2502" y="1566"/>
                  </a:cubicBezTo>
                  <a:cubicBezTo>
                    <a:pt x="2524" y="1574"/>
                    <a:pt x="2547" y="1582"/>
                    <a:pt x="2570" y="1590"/>
                  </a:cubicBezTo>
                  <a:cubicBezTo>
                    <a:pt x="2657" y="1620"/>
                    <a:pt x="2754" y="1654"/>
                    <a:pt x="2790" y="1756"/>
                  </a:cubicBezTo>
                  <a:cubicBezTo>
                    <a:pt x="2792" y="1763"/>
                    <a:pt x="2792" y="1763"/>
                    <a:pt x="2792" y="1763"/>
                  </a:cubicBezTo>
                  <a:cubicBezTo>
                    <a:pt x="2792" y="1770"/>
                    <a:pt x="2792" y="1770"/>
                    <a:pt x="2792" y="1770"/>
                  </a:cubicBezTo>
                  <a:cubicBezTo>
                    <a:pt x="2792" y="1798"/>
                    <a:pt x="2793" y="1843"/>
                    <a:pt x="2794" y="1890"/>
                  </a:cubicBezTo>
                  <a:cubicBezTo>
                    <a:pt x="2796" y="1945"/>
                    <a:pt x="2797" y="2006"/>
                    <a:pt x="2797" y="2057"/>
                  </a:cubicBezTo>
                  <a:cubicBezTo>
                    <a:pt x="3506" y="2057"/>
                    <a:pt x="3506" y="2057"/>
                    <a:pt x="3506" y="2057"/>
                  </a:cubicBezTo>
                  <a:cubicBezTo>
                    <a:pt x="3504" y="2017"/>
                    <a:pt x="3496" y="1977"/>
                    <a:pt x="3479" y="1940"/>
                  </a:cubicBezTo>
                  <a:close/>
                  <a:moveTo>
                    <a:pt x="2473" y="1607"/>
                  </a:moveTo>
                  <a:cubicBezTo>
                    <a:pt x="2360" y="1560"/>
                    <a:pt x="2235" y="1505"/>
                    <a:pt x="2123" y="1459"/>
                  </a:cubicBezTo>
                  <a:cubicBezTo>
                    <a:pt x="2091" y="1450"/>
                    <a:pt x="2059" y="1442"/>
                    <a:pt x="2026" y="1433"/>
                  </a:cubicBezTo>
                  <a:cubicBezTo>
                    <a:pt x="1988" y="1407"/>
                    <a:pt x="1950" y="1320"/>
                    <a:pt x="1930" y="1277"/>
                  </a:cubicBezTo>
                  <a:cubicBezTo>
                    <a:pt x="1910" y="1274"/>
                    <a:pt x="1889" y="1271"/>
                    <a:pt x="1869" y="1268"/>
                  </a:cubicBezTo>
                  <a:cubicBezTo>
                    <a:pt x="1872" y="1201"/>
                    <a:pt x="1914" y="1197"/>
                    <a:pt x="1930" y="1146"/>
                  </a:cubicBezTo>
                  <a:cubicBezTo>
                    <a:pt x="1944" y="1101"/>
                    <a:pt x="1931" y="1042"/>
                    <a:pt x="1954" y="1001"/>
                  </a:cubicBezTo>
                  <a:cubicBezTo>
                    <a:pt x="1970" y="972"/>
                    <a:pt x="2006" y="972"/>
                    <a:pt x="2024" y="947"/>
                  </a:cubicBezTo>
                  <a:cubicBezTo>
                    <a:pt x="2041" y="924"/>
                    <a:pt x="2051" y="885"/>
                    <a:pt x="2056" y="857"/>
                  </a:cubicBezTo>
                  <a:cubicBezTo>
                    <a:pt x="2066" y="807"/>
                    <a:pt x="2074" y="737"/>
                    <a:pt x="2050" y="687"/>
                  </a:cubicBezTo>
                  <a:cubicBezTo>
                    <a:pt x="2036" y="659"/>
                    <a:pt x="2027" y="656"/>
                    <a:pt x="2023" y="621"/>
                  </a:cubicBezTo>
                  <a:cubicBezTo>
                    <a:pt x="2018" y="578"/>
                    <a:pt x="2035" y="440"/>
                    <a:pt x="2036" y="410"/>
                  </a:cubicBezTo>
                  <a:cubicBezTo>
                    <a:pt x="2038" y="333"/>
                    <a:pt x="2036" y="327"/>
                    <a:pt x="2017" y="251"/>
                  </a:cubicBezTo>
                  <a:cubicBezTo>
                    <a:pt x="2017" y="251"/>
                    <a:pt x="1994" y="183"/>
                    <a:pt x="1958" y="162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42" y="109"/>
                    <a:pt x="1842" y="109"/>
                    <a:pt x="1842" y="109"/>
                  </a:cubicBezTo>
                  <a:cubicBezTo>
                    <a:pt x="1664" y="0"/>
                    <a:pt x="1472" y="77"/>
                    <a:pt x="1369" y="118"/>
                  </a:cubicBezTo>
                  <a:cubicBezTo>
                    <a:pt x="1222" y="165"/>
                    <a:pt x="1128" y="309"/>
                    <a:pt x="1193" y="616"/>
                  </a:cubicBezTo>
                  <a:cubicBezTo>
                    <a:pt x="1204" y="668"/>
                    <a:pt x="1164" y="691"/>
                    <a:pt x="1167" y="720"/>
                  </a:cubicBezTo>
                  <a:cubicBezTo>
                    <a:pt x="1173" y="783"/>
                    <a:pt x="1174" y="933"/>
                    <a:pt x="1234" y="970"/>
                  </a:cubicBezTo>
                  <a:cubicBezTo>
                    <a:pt x="1239" y="973"/>
                    <a:pt x="1281" y="984"/>
                    <a:pt x="1281" y="981"/>
                  </a:cubicBezTo>
                  <a:cubicBezTo>
                    <a:pt x="1299" y="1164"/>
                    <a:pt x="1299" y="1164"/>
                    <a:pt x="1299" y="1164"/>
                  </a:cubicBezTo>
                  <a:cubicBezTo>
                    <a:pt x="1313" y="1204"/>
                    <a:pt x="1349" y="1209"/>
                    <a:pt x="1360" y="1265"/>
                  </a:cubicBezTo>
                  <a:cubicBezTo>
                    <a:pt x="1314" y="1277"/>
                    <a:pt x="1314" y="1277"/>
                    <a:pt x="1314" y="1277"/>
                  </a:cubicBezTo>
                  <a:cubicBezTo>
                    <a:pt x="1293" y="1320"/>
                    <a:pt x="1256" y="1407"/>
                    <a:pt x="1217" y="1433"/>
                  </a:cubicBezTo>
                  <a:cubicBezTo>
                    <a:pt x="1185" y="1442"/>
                    <a:pt x="1153" y="1450"/>
                    <a:pt x="1121" y="1459"/>
                  </a:cubicBezTo>
                  <a:cubicBezTo>
                    <a:pt x="1008" y="1505"/>
                    <a:pt x="883" y="1560"/>
                    <a:pt x="770" y="1607"/>
                  </a:cubicBezTo>
                  <a:cubicBezTo>
                    <a:pt x="668" y="1650"/>
                    <a:pt x="545" y="1666"/>
                    <a:pt x="507" y="1772"/>
                  </a:cubicBezTo>
                  <a:cubicBezTo>
                    <a:pt x="507" y="1845"/>
                    <a:pt x="501" y="2016"/>
                    <a:pt x="502" y="2112"/>
                  </a:cubicBezTo>
                  <a:cubicBezTo>
                    <a:pt x="1485" y="2112"/>
                    <a:pt x="1485" y="2112"/>
                    <a:pt x="1485" y="2112"/>
                  </a:cubicBezTo>
                  <a:cubicBezTo>
                    <a:pt x="1557" y="1623"/>
                    <a:pt x="1557" y="1623"/>
                    <a:pt x="1557" y="1623"/>
                  </a:cubicBezTo>
                  <a:cubicBezTo>
                    <a:pt x="1497" y="1497"/>
                    <a:pt x="1497" y="1497"/>
                    <a:pt x="1497" y="1497"/>
                  </a:cubicBezTo>
                  <a:cubicBezTo>
                    <a:pt x="1636" y="1431"/>
                    <a:pt x="1636" y="1431"/>
                    <a:pt x="1636" y="1431"/>
                  </a:cubicBezTo>
                  <a:cubicBezTo>
                    <a:pt x="1752" y="1496"/>
                    <a:pt x="1752" y="1496"/>
                    <a:pt x="1752" y="1496"/>
                  </a:cubicBezTo>
                  <a:cubicBezTo>
                    <a:pt x="1688" y="1625"/>
                    <a:pt x="1688" y="1625"/>
                    <a:pt x="1688" y="1625"/>
                  </a:cubicBezTo>
                  <a:cubicBezTo>
                    <a:pt x="1802" y="2112"/>
                    <a:pt x="1802" y="2112"/>
                    <a:pt x="1802" y="2112"/>
                  </a:cubicBezTo>
                  <a:cubicBezTo>
                    <a:pt x="2741" y="2112"/>
                    <a:pt x="2741" y="2112"/>
                    <a:pt x="2741" y="2112"/>
                  </a:cubicBezTo>
                  <a:cubicBezTo>
                    <a:pt x="2743" y="2016"/>
                    <a:pt x="2737" y="1845"/>
                    <a:pt x="2737" y="1772"/>
                  </a:cubicBezTo>
                  <a:cubicBezTo>
                    <a:pt x="2699" y="1666"/>
                    <a:pt x="2576" y="1650"/>
                    <a:pt x="2473" y="1607"/>
                  </a:cubicBezTo>
                  <a:close/>
                  <a:moveTo>
                    <a:pt x="2473" y="1607"/>
                  </a:moveTo>
                  <a:cubicBezTo>
                    <a:pt x="2473" y="1607"/>
                    <a:pt x="2473" y="1607"/>
                    <a:pt x="2473" y="16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3290889" y="2864304"/>
              <a:ext cx="0" cy="3060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3721300" y="2864304"/>
            <a:ext cx="2365175" cy="3060207"/>
            <a:chOff x="3721300" y="2864304"/>
            <a:chExt cx="2365175" cy="3060207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4151525" y="3897248"/>
              <a:ext cx="172781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自我评价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3721300" y="3843388"/>
              <a:ext cx="519888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2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3861313" y="445929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业务方面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3861313" y="476563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团队建设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3861313" y="507197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部门发展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3861313" y="5378313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个人发展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55481" y="2864304"/>
              <a:ext cx="681787" cy="876640"/>
            </a:xfrm>
            <a:custGeom>
              <a:avLst/>
              <a:gdLst>
                <a:gd name="T0" fmla="*/ 2185 w 2549"/>
                <a:gd name="T1" fmla="*/ 0 h 3277"/>
                <a:gd name="T2" fmla="*/ 364 w 2549"/>
                <a:gd name="T3" fmla="*/ 0 h 3277"/>
                <a:gd name="T4" fmla="*/ 0 w 2549"/>
                <a:gd name="T5" fmla="*/ 364 h 3277"/>
                <a:gd name="T6" fmla="*/ 0 w 2549"/>
                <a:gd name="T7" fmla="*/ 2913 h 3277"/>
                <a:gd name="T8" fmla="*/ 364 w 2549"/>
                <a:gd name="T9" fmla="*/ 3277 h 3277"/>
                <a:gd name="T10" fmla="*/ 2185 w 2549"/>
                <a:gd name="T11" fmla="*/ 3277 h 3277"/>
                <a:gd name="T12" fmla="*/ 2549 w 2549"/>
                <a:gd name="T13" fmla="*/ 2913 h 3277"/>
                <a:gd name="T14" fmla="*/ 2549 w 2549"/>
                <a:gd name="T15" fmla="*/ 364 h 3277"/>
                <a:gd name="T16" fmla="*/ 2185 w 2549"/>
                <a:gd name="T17" fmla="*/ 0 h 3277"/>
                <a:gd name="T18" fmla="*/ 512 w 2549"/>
                <a:gd name="T19" fmla="*/ 759 h 3277"/>
                <a:gd name="T20" fmla="*/ 2036 w 2549"/>
                <a:gd name="T21" fmla="*/ 759 h 3277"/>
                <a:gd name="T22" fmla="*/ 2036 w 2549"/>
                <a:gd name="T23" fmla="*/ 1078 h 3277"/>
                <a:gd name="T24" fmla="*/ 512 w 2549"/>
                <a:gd name="T25" fmla="*/ 1078 h 3277"/>
                <a:gd name="T26" fmla="*/ 512 w 2549"/>
                <a:gd name="T27" fmla="*/ 759 h 3277"/>
                <a:gd name="T28" fmla="*/ 2036 w 2549"/>
                <a:gd name="T29" fmla="*/ 2507 h 3277"/>
                <a:gd name="T30" fmla="*/ 512 w 2549"/>
                <a:gd name="T31" fmla="*/ 2507 h 3277"/>
                <a:gd name="T32" fmla="*/ 512 w 2549"/>
                <a:gd name="T33" fmla="*/ 2188 h 3277"/>
                <a:gd name="T34" fmla="*/ 2036 w 2549"/>
                <a:gd name="T35" fmla="*/ 2188 h 3277"/>
                <a:gd name="T36" fmla="*/ 2036 w 2549"/>
                <a:gd name="T37" fmla="*/ 2507 h 3277"/>
                <a:gd name="T38" fmla="*/ 2041 w 2549"/>
                <a:gd name="T39" fmla="*/ 1797 h 3277"/>
                <a:gd name="T40" fmla="*/ 516 w 2549"/>
                <a:gd name="T41" fmla="*/ 1797 h 3277"/>
                <a:gd name="T42" fmla="*/ 516 w 2549"/>
                <a:gd name="T43" fmla="*/ 1469 h 3277"/>
                <a:gd name="T44" fmla="*/ 2041 w 2549"/>
                <a:gd name="T45" fmla="*/ 1469 h 3277"/>
                <a:gd name="T46" fmla="*/ 2041 w 2549"/>
                <a:gd name="T47" fmla="*/ 1797 h 3277"/>
                <a:gd name="T48" fmla="*/ 2041 w 2549"/>
                <a:gd name="T49" fmla="*/ 1797 h 3277"/>
                <a:gd name="T50" fmla="*/ 2041 w 2549"/>
                <a:gd name="T51" fmla="*/ 1797 h 3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49" h="3277">
                  <a:moveTo>
                    <a:pt x="2185" y="0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164" y="0"/>
                    <a:pt x="0" y="164"/>
                    <a:pt x="0" y="364"/>
                  </a:cubicBezTo>
                  <a:cubicBezTo>
                    <a:pt x="0" y="2913"/>
                    <a:pt x="0" y="2913"/>
                    <a:pt x="0" y="2913"/>
                  </a:cubicBezTo>
                  <a:cubicBezTo>
                    <a:pt x="0" y="3113"/>
                    <a:pt x="164" y="3277"/>
                    <a:pt x="364" y="3277"/>
                  </a:cubicBezTo>
                  <a:cubicBezTo>
                    <a:pt x="2185" y="3277"/>
                    <a:pt x="2185" y="3277"/>
                    <a:pt x="2185" y="3277"/>
                  </a:cubicBezTo>
                  <a:cubicBezTo>
                    <a:pt x="2385" y="3277"/>
                    <a:pt x="2549" y="3113"/>
                    <a:pt x="2549" y="2913"/>
                  </a:cubicBezTo>
                  <a:cubicBezTo>
                    <a:pt x="2549" y="364"/>
                    <a:pt x="2549" y="364"/>
                    <a:pt x="2549" y="364"/>
                  </a:cubicBezTo>
                  <a:cubicBezTo>
                    <a:pt x="2549" y="164"/>
                    <a:pt x="2385" y="0"/>
                    <a:pt x="2185" y="0"/>
                  </a:cubicBezTo>
                  <a:close/>
                  <a:moveTo>
                    <a:pt x="512" y="759"/>
                  </a:moveTo>
                  <a:cubicBezTo>
                    <a:pt x="2036" y="759"/>
                    <a:pt x="2036" y="759"/>
                    <a:pt x="2036" y="759"/>
                  </a:cubicBezTo>
                  <a:cubicBezTo>
                    <a:pt x="2036" y="1078"/>
                    <a:pt x="2036" y="1078"/>
                    <a:pt x="2036" y="1078"/>
                  </a:cubicBezTo>
                  <a:cubicBezTo>
                    <a:pt x="512" y="1078"/>
                    <a:pt x="512" y="1078"/>
                    <a:pt x="512" y="1078"/>
                  </a:cubicBezTo>
                  <a:cubicBezTo>
                    <a:pt x="512" y="759"/>
                    <a:pt x="512" y="759"/>
                    <a:pt x="512" y="759"/>
                  </a:cubicBezTo>
                  <a:close/>
                  <a:moveTo>
                    <a:pt x="2036" y="2507"/>
                  </a:moveTo>
                  <a:cubicBezTo>
                    <a:pt x="512" y="2507"/>
                    <a:pt x="512" y="2507"/>
                    <a:pt x="512" y="2507"/>
                  </a:cubicBezTo>
                  <a:cubicBezTo>
                    <a:pt x="512" y="2188"/>
                    <a:pt x="512" y="2188"/>
                    <a:pt x="512" y="2188"/>
                  </a:cubicBezTo>
                  <a:cubicBezTo>
                    <a:pt x="2036" y="2188"/>
                    <a:pt x="2036" y="2188"/>
                    <a:pt x="2036" y="2188"/>
                  </a:cubicBezTo>
                  <a:cubicBezTo>
                    <a:pt x="2036" y="2507"/>
                    <a:pt x="2036" y="2507"/>
                    <a:pt x="2036" y="2507"/>
                  </a:cubicBezTo>
                  <a:close/>
                  <a:moveTo>
                    <a:pt x="2041" y="1797"/>
                  </a:moveTo>
                  <a:cubicBezTo>
                    <a:pt x="516" y="1797"/>
                    <a:pt x="516" y="1797"/>
                    <a:pt x="516" y="1797"/>
                  </a:cubicBezTo>
                  <a:cubicBezTo>
                    <a:pt x="516" y="1469"/>
                    <a:pt x="516" y="1469"/>
                    <a:pt x="516" y="1469"/>
                  </a:cubicBezTo>
                  <a:cubicBezTo>
                    <a:pt x="2041" y="1469"/>
                    <a:pt x="2041" y="1469"/>
                    <a:pt x="2041" y="1469"/>
                  </a:cubicBezTo>
                  <a:cubicBezTo>
                    <a:pt x="2041" y="1797"/>
                    <a:pt x="2041" y="1797"/>
                    <a:pt x="2041" y="1797"/>
                  </a:cubicBezTo>
                  <a:close/>
                  <a:moveTo>
                    <a:pt x="2041" y="1797"/>
                  </a:moveTo>
                  <a:cubicBezTo>
                    <a:pt x="2041" y="1797"/>
                    <a:pt x="2041" y="1797"/>
                    <a:pt x="2041" y="17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37" name="出自【趣你的PPT】(微信:qunideppt)：最优质的PPT资源库"/>
            <p:cNvCxnSpPr/>
            <p:nvPr/>
          </p:nvCxnSpPr>
          <p:spPr>
            <a:xfrm>
              <a:off x="6086475" y="2864304"/>
              <a:ext cx="0" cy="3060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出自【趣你的PPT】(微信:qunideppt)：最优质的PPT资源库"/>
          <p:cNvGrpSpPr/>
          <p:nvPr/>
        </p:nvGrpSpPr>
        <p:grpSpPr>
          <a:xfrm>
            <a:off x="6249787" y="2864304"/>
            <a:ext cx="2803177" cy="3060207"/>
            <a:chOff x="6249787" y="2864304"/>
            <a:chExt cx="2803177" cy="3060207"/>
          </a:xfrm>
        </p:grpSpPr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6837143" y="3897248"/>
              <a:ext cx="197082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CN" altLang="en-US" sz="2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反思与经验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6249787" y="3843388"/>
              <a:ext cx="882673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Vrinda" panose="020B0502040204020203" pitchFamily="34" charset="0"/>
                  <a:sym typeface="Arial" panose="020B0604020202020204" pitchFamily="34" charset="0"/>
                </a:rPr>
                <a:t>3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Vrinda" panose="020B0502040204020203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6528254" y="445929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提升效益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6528254" y="4765634"/>
              <a:ext cx="12490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企业营销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6528254" y="5071974"/>
              <a:ext cx="1608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销售渠道铺设</a:t>
              </a: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6528254" y="5378313"/>
              <a:ext cx="1608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342900" indent="-342900">
                <a:buFont typeface="Wingdings" panose="05000000000000000000" pitchFamily="2" charset="2"/>
                <a:buChar char="Ø"/>
                <a:defRPr sz="1400">
                  <a:solidFill>
                    <a:srgbClr val="0E65F6"/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营销推广计划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084301" y="2890305"/>
              <a:ext cx="948423" cy="870457"/>
              <a:chOff x="-11363325" y="-3433763"/>
              <a:chExt cx="12088813" cy="11095038"/>
            </a:xfrm>
            <a:solidFill>
              <a:schemeClr val="bg1"/>
            </a:solidFill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11363325" y="-3433763"/>
                <a:ext cx="12088813" cy="9318625"/>
              </a:xfrm>
              <a:custGeom>
                <a:avLst/>
                <a:gdLst>
                  <a:gd name="T0" fmla="*/ 2842 w 2854"/>
                  <a:gd name="T1" fmla="*/ 8 h 2199"/>
                  <a:gd name="T2" fmla="*/ 2811 w 2854"/>
                  <a:gd name="T3" fmla="*/ 5 h 2199"/>
                  <a:gd name="T4" fmla="*/ 17 w 2854"/>
                  <a:gd name="T5" fmla="*/ 1434 h 2199"/>
                  <a:gd name="T6" fmla="*/ 1 w 2854"/>
                  <a:gd name="T7" fmla="*/ 1462 h 2199"/>
                  <a:gd name="T8" fmla="*/ 21 w 2854"/>
                  <a:gd name="T9" fmla="*/ 1487 h 2199"/>
                  <a:gd name="T10" fmla="*/ 956 w 2854"/>
                  <a:gd name="T11" fmla="*/ 1784 h 2199"/>
                  <a:gd name="T12" fmla="*/ 984 w 2854"/>
                  <a:gd name="T13" fmla="*/ 1778 h 2199"/>
                  <a:gd name="T14" fmla="*/ 2278 w 2854"/>
                  <a:gd name="T15" fmla="*/ 613 h 2199"/>
                  <a:gd name="T16" fmla="*/ 1245 w 2854"/>
                  <a:gd name="T17" fmla="*/ 1835 h 2199"/>
                  <a:gd name="T18" fmla="*/ 1240 w 2854"/>
                  <a:gd name="T19" fmla="*/ 1862 h 2199"/>
                  <a:gd name="T20" fmla="*/ 1259 w 2854"/>
                  <a:gd name="T21" fmla="*/ 1881 h 2199"/>
                  <a:gd name="T22" fmla="*/ 2296 w 2854"/>
                  <a:gd name="T23" fmla="*/ 2198 h 2199"/>
                  <a:gd name="T24" fmla="*/ 2305 w 2854"/>
                  <a:gd name="T25" fmla="*/ 2199 h 2199"/>
                  <a:gd name="T26" fmla="*/ 2319 w 2854"/>
                  <a:gd name="T27" fmla="*/ 2195 h 2199"/>
                  <a:gd name="T28" fmla="*/ 2333 w 2854"/>
                  <a:gd name="T29" fmla="*/ 2177 h 2199"/>
                  <a:gd name="T30" fmla="*/ 2852 w 2854"/>
                  <a:gd name="T31" fmla="*/ 38 h 2199"/>
                  <a:gd name="T32" fmla="*/ 2842 w 2854"/>
                  <a:gd name="T33" fmla="*/ 8 h 2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54" h="2199">
                    <a:moveTo>
                      <a:pt x="2842" y="8"/>
                    </a:moveTo>
                    <a:cubicBezTo>
                      <a:pt x="2833" y="1"/>
                      <a:pt x="2821" y="0"/>
                      <a:pt x="2811" y="5"/>
                    </a:cubicBezTo>
                    <a:cubicBezTo>
                      <a:pt x="17" y="1434"/>
                      <a:pt x="17" y="1434"/>
                      <a:pt x="17" y="1434"/>
                    </a:cubicBezTo>
                    <a:cubicBezTo>
                      <a:pt x="6" y="1439"/>
                      <a:pt x="0" y="1450"/>
                      <a:pt x="1" y="1462"/>
                    </a:cubicBezTo>
                    <a:cubicBezTo>
                      <a:pt x="2" y="1474"/>
                      <a:pt x="10" y="1483"/>
                      <a:pt x="21" y="1487"/>
                    </a:cubicBezTo>
                    <a:cubicBezTo>
                      <a:pt x="956" y="1784"/>
                      <a:pt x="956" y="1784"/>
                      <a:pt x="956" y="1784"/>
                    </a:cubicBezTo>
                    <a:cubicBezTo>
                      <a:pt x="966" y="1787"/>
                      <a:pt x="977" y="1785"/>
                      <a:pt x="984" y="1778"/>
                    </a:cubicBezTo>
                    <a:cubicBezTo>
                      <a:pt x="2278" y="613"/>
                      <a:pt x="2278" y="613"/>
                      <a:pt x="2278" y="613"/>
                    </a:cubicBezTo>
                    <a:cubicBezTo>
                      <a:pt x="1245" y="1835"/>
                      <a:pt x="1245" y="1835"/>
                      <a:pt x="1245" y="1835"/>
                    </a:cubicBezTo>
                    <a:cubicBezTo>
                      <a:pt x="1239" y="1843"/>
                      <a:pt x="1237" y="1853"/>
                      <a:pt x="1240" y="1862"/>
                    </a:cubicBezTo>
                    <a:cubicBezTo>
                      <a:pt x="1242" y="1871"/>
                      <a:pt x="1249" y="1879"/>
                      <a:pt x="1259" y="1881"/>
                    </a:cubicBezTo>
                    <a:cubicBezTo>
                      <a:pt x="2296" y="2198"/>
                      <a:pt x="2296" y="2198"/>
                      <a:pt x="2296" y="2198"/>
                    </a:cubicBezTo>
                    <a:cubicBezTo>
                      <a:pt x="2299" y="2198"/>
                      <a:pt x="2302" y="2199"/>
                      <a:pt x="2305" y="2199"/>
                    </a:cubicBezTo>
                    <a:cubicBezTo>
                      <a:pt x="2310" y="2199"/>
                      <a:pt x="2315" y="2197"/>
                      <a:pt x="2319" y="2195"/>
                    </a:cubicBezTo>
                    <a:cubicBezTo>
                      <a:pt x="2326" y="2191"/>
                      <a:pt x="2331" y="2184"/>
                      <a:pt x="2333" y="2177"/>
                    </a:cubicBezTo>
                    <a:cubicBezTo>
                      <a:pt x="2852" y="38"/>
                      <a:pt x="2852" y="38"/>
                      <a:pt x="2852" y="38"/>
                    </a:cubicBezTo>
                    <a:cubicBezTo>
                      <a:pt x="2854" y="27"/>
                      <a:pt x="2850" y="15"/>
                      <a:pt x="284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-6119813" y="5114925"/>
                <a:ext cx="1465263" cy="2546350"/>
              </a:xfrm>
              <a:custGeom>
                <a:avLst/>
                <a:gdLst>
                  <a:gd name="T0" fmla="*/ 324 w 346"/>
                  <a:gd name="T1" fmla="*/ 91 h 601"/>
                  <a:gd name="T2" fmla="*/ 38 w 346"/>
                  <a:gd name="T3" fmla="*/ 3 h 601"/>
                  <a:gd name="T4" fmla="*/ 12 w 346"/>
                  <a:gd name="T5" fmla="*/ 8 h 601"/>
                  <a:gd name="T6" fmla="*/ 0 w 346"/>
                  <a:gd name="T7" fmla="*/ 31 h 601"/>
                  <a:gd name="T8" fmla="*/ 0 w 346"/>
                  <a:gd name="T9" fmla="*/ 572 h 601"/>
                  <a:gd name="T10" fmla="*/ 21 w 346"/>
                  <a:gd name="T11" fmla="*/ 600 h 601"/>
                  <a:gd name="T12" fmla="*/ 29 w 346"/>
                  <a:gd name="T13" fmla="*/ 601 h 601"/>
                  <a:gd name="T14" fmla="*/ 53 w 346"/>
                  <a:gd name="T15" fmla="*/ 587 h 601"/>
                  <a:gd name="T16" fmla="*/ 340 w 346"/>
                  <a:gd name="T17" fmla="*/ 134 h 601"/>
                  <a:gd name="T18" fmla="*/ 343 w 346"/>
                  <a:gd name="T19" fmla="*/ 109 h 601"/>
                  <a:gd name="T20" fmla="*/ 324 w 346"/>
                  <a:gd name="T21" fmla="*/ 91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6" h="601">
                    <a:moveTo>
                      <a:pt x="324" y="91"/>
                    </a:moveTo>
                    <a:cubicBezTo>
                      <a:pt x="38" y="3"/>
                      <a:pt x="38" y="3"/>
                      <a:pt x="38" y="3"/>
                    </a:cubicBezTo>
                    <a:cubicBezTo>
                      <a:pt x="29" y="0"/>
                      <a:pt x="19" y="2"/>
                      <a:pt x="12" y="8"/>
                    </a:cubicBezTo>
                    <a:cubicBezTo>
                      <a:pt x="5" y="13"/>
                      <a:pt x="0" y="22"/>
                      <a:pt x="0" y="31"/>
                    </a:cubicBezTo>
                    <a:cubicBezTo>
                      <a:pt x="0" y="572"/>
                      <a:pt x="0" y="572"/>
                      <a:pt x="0" y="572"/>
                    </a:cubicBezTo>
                    <a:cubicBezTo>
                      <a:pt x="0" y="585"/>
                      <a:pt x="9" y="596"/>
                      <a:pt x="21" y="600"/>
                    </a:cubicBezTo>
                    <a:cubicBezTo>
                      <a:pt x="24" y="600"/>
                      <a:pt x="26" y="601"/>
                      <a:pt x="29" y="601"/>
                    </a:cubicBezTo>
                    <a:cubicBezTo>
                      <a:pt x="39" y="601"/>
                      <a:pt x="48" y="596"/>
                      <a:pt x="53" y="587"/>
                    </a:cubicBezTo>
                    <a:cubicBezTo>
                      <a:pt x="340" y="134"/>
                      <a:pt x="340" y="134"/>
                      <a:pt x="340" y="134"/>
                    </a:cubicBezTo>
                    <a:cubicBezTo>
                      <a:pt x="345" y="127"/>
                      <a:pt x="346" y="117"/>
                      <a:pt x="343" y="109"/>
                    </a:cubicBezTo>
                    <a:cubicBezTo>
                      <a:pt x="340" y="101"/>
                      <a:pt x="333" y="94"/>
                      <a:pt x="324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cxnSp>
          <p:nvCxnSpPr>
            <p:cNvPr id="38" name="出自【趣你的PPT】(微信:qunideppt)：最优质的PPT资源库"/>
            <p:cNvCxnSpPr/>
            <p:nvPr/>
          </p:nvCxnSpPr>
          <p:spPr>
            <a:xfrm>
              <a:off x="9052964" y="2864304"/>
              <a:ext cx="0" cy="30602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7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2352862" y="3231059"/>
            <a:ext cx="7257550" cy="1140475"/>
            <a:chOff x="2352862" y="3231059"/>
            <a:chExt cx="7257550" cy="1140475"/>
          </a:xfrm>
        </p:grpSpPr>
        <p:cxnSp>
          <p:nvCxnSpPr>
            <p:cNvPr id="5" name="出自【趣你的PPT】(微信:qunideppt)：最优质的PPT资源库"/>
            <p:cNvCxnSpPr/>
            <p:nvPr/>
          </p:nvCxnSpPr>
          <p:spPr>
            <a:xfrm>
              <a:off x="2352862" y="3231059"/>
              <a:ext cx="0" cy="752986"/>
            </a:xfrm>
            <a:prstGeom prst="line">
              <a:avLst/>
            </a:prstGeom>
            <a:ln w="12700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出自【趣你的PPT】(微信:qunideppt)：最优质的PPT资源库"/>
            <p:cNvCxnSpPr/>
            <p:nvPr/>
          </p:nvCxnSpPr>
          <p:spPr>
            <a:xfrm>
              <a:off x="3873735" y="3231059"/>
              <a:ext cx="0" cy="752986"/>
            </a:xfrm>
            <a:prstGeom prst="line">
              <a:avLst/>
            </a:prstGeom>
            <a:ln w="12700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出自【趣你的PPT】(微信:qunideppt)：最优质的PPT资源库"/>
            <p:cNvCxnSpPr/>
            <p:nvPr/>
          </p:nvCxnSpPr>
          <p:spPr>
            <a:xfrm>
              <a:off x="5858882" y="3231059"/>
              <a:ext cx="0" cy="752986"/>
            </a:xfrm>
            <a:prstGeom prst="line">
              <a:avLst/>
            </a:prstGeom>
            <a:ln w="12700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出自【趣你的PPT】(微信:qunideppt)：最优质的PPT资源库"/>
            <p:cNvCxnSpPr/>
            <p:nvPr/>
          </p:nvCxnSpPr>
          <p:spPr>
            <a:xfrm>
              <a:off x="7858210" y="3231059"/>
              <a:ext cx="0" cy="752986"/>
            </a:xfrm>
            <a:prstGeom prst="line">
              <a:avLst/>
            </a:prstGeom>
            <a:ln w="12700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出自【趣你的PPT】(微信:qunideppt)：最优质的PPT资源库"/>
            <p:cNvCxnSpPr/>
            <p:nvPr/>
          </p:nvCxnSpPr>
          <p:spPr>
            <a:xfrm>
              <a:off x="9610412" y="3231059"/>
              <a:ext cx="0" cy="1140475"/>
            </a:xfrm>
            <a:prstGeom prst="line">
              <a:avLst/>
            </a:prstGeom>
            <a:ln w="12700">
              <a:solidFill>
                <a:srgbClr val="ADB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出自【趣你的PPT】(微信:qunideppt)：最优质的PPT资源库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9149" y="3343661"/>
            <a:ext cx="10452934" cy="137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出自【趣你的PPT】(微信:qunideppt)：最优质的PPT资源库"/>
          <p:cNvSpPr/>
          <p:nvPr/>
        </p:nvSpPr>
        <p:spPr>
          <a:xfrm>
            <a:off x="2077569" y="5172497"/>
            <a:ext cx="7830262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just">
              <a:defRPr/>
            </a:pPr>
            <a:r>
              <a:rPr lang="zh-CN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12" name="Group 11出自【趣你的PPT】(微信:qunideppt)：最优质的PPT资源库"/>
          <p:cNvGrpSpPr/>
          <p:nvPr/>
        </p:nvGrpSpPr>
        <p:grpSpPr>
          <a:xfrm>
            <a:off x="1666453" y="2035589"/>
            <a:ext cx="1372819" cy="1036686"/>
            <a:chOff x="1666453" y="2035589"/>
            <a:chExt cx="1372819" cy="1036686"/>
          </a:xfrm>
        </p:grpSpPr>
        <p:sp>
          <p:nvSpPr>
            <p:cNvPr id="13" name="出自【趣你的PPT】(微信:qunideppt)：最优质的PPT资源库"/>
            <p:cNvSpPr/>
            <p:nvPr/>
          </p:nvSpPr>
          <p:spPr>
            <a:xfrm rot="8100000">
              <a:off x="2143723" y="2035589"/>
              <a:ext cx="418280" cy="418280"/>
            </a:xfrm>
            <a:prstGeom prst="teardrop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52672" y="2121987"/>
              <a:ext cx="209778" cy="230756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666453" y="2826054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3187326" y="2035589"/>
            <a:ext cx="1372819" cy="1036686"/>
            <a:chOff x="3187326" y="2035589"/>
            <a:chExt cx="1372819" cy="103668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8100000">
              <a:off x="3635014" y="2035589"/>
              <a:ext cx="418280" cy="418280"/>
            </a:xfrm>
            <a:prstGeom prst="teardrop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22833" y="2133940"/>
              <a:ext cx="239343" cy="239070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3187326" y="2826054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5172473" y="2035589"/>
            <a:ext cx="1372819" cy="1036686"/>
            <a:chOff x="5172473" y="2035589"/>
            <a:chExt cx="1372819" cy="1036686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 rot="8100000">
              <a:off x="5606957" y="2035589"/>
              <a:ext cx="418280" cy="418280"/>
            </a:xfrm>
            <a:prstGeom prst="teardrop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6116" y="2169163"/>
              <a:ext cx="258741" cy="168209"/>
            </a:xfrm>
            <a:custGeom>
              <a:avLst/>
              <a:gdLst>
                <a:gd name="T0" fmla="*/ 304 w 400"/>
                <a:gd name="T1" fmla="*/ 73 h 260"/>
                <a:gd name="T2" fmla="*/ 288 w 400"/>
                <a:gd name="T3" fmla="*/ 74 h 260"/>
                <a:gd name="T4" fmla="*/ 186 w 400"/>
                <a:gd name="T5" fmla="*/ 0 h 260"/>
                <a:gd name="T6" fmla="*/ 80 w 400"/>
                <a:gd name="T7" fmla="*/ 104 h 260"/>
                <a:gd name="T8" fmla="*/ 81 w 400"/>
                <a:gd name="T9" fmla="*/ 119 h 260"/>
                <a:gd name="T10" fmla="*/ 72 w 400"/>
                <a:gd name="T11" fmla="*/ 118 h 260"/>
                <a:gd name="T12" fmla="*/ 0 w 400"/>
                <a:gd name="T13" fmla="*/ 189 h 260"/>
                <a:gd name="T14" fmla="*/ 72 w 400"/>
                <a:gd name="T15" fmla="*/ 260 h 260"/>
                <a:gd name="T16" fmla="*/ 172 w 400"/>
                <a:gd name="T17" fmla="*/ 260 h 260"/>
                <a:gd name="T18" fmla="*/ 172 w 400"/>
                <a:gd name="T19" fmla="*/ 184 h 260"/>
                <a:gd name="T20" fmla="*/ 130 w 400"/>
                <a:gd name="T21" fmla="*/ 184 h 260"/>
                <a:gd name="T22" fmla="*/ 200 w 400"/>
                <a:gd name="T23" fmla="*/ 92 h 260"/>
                <a:gd name="T24" fmla="*/ 270 w 400"/>
                <a:gd name="T25" fmla="*/ 184 h 260"/>
                <a:gd name="T26" fmla="*/ 228 w 400"/>
                <a:gd name="T27" fmla="*/ 184 h 260"/>
                <a:gd name="T28" fmla="*/ 228 w 400"/>
                <a:gd name="T29" fmla="*/ 260 h 260"/>
                <a:gd name="T30" fmla="*/ 304 w 400"/>
                <a:gd name="T31" fmla="*/ 260 h 260"/>
                <a:gd name="T32" fmla="*/ 400 w 400"/>
                <a:gd name="T33" fmla="*/ 166 h 260"/>
                <a:gd name="T34" fmla="*/ 304 w 400"/>
                <a:gd name="T35" fmla="*/ 7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60">
                  <a:moveTo>
                    <a:pt x="304" y="73"/>
                  </a:moveTo>
                  <a:cubicBezTo>
                    <a:pt x="298" y="73"/>
                    <a:pt x="293" y="73"/>
                    <a:pt x="288" y="74"/>
                  </a:cubicBezTo>
                  <a:cubicBezTo>
                    <a:pt x="275" y="31"/>
                    <a:pt x="234" y="0"/>
                    <a:pt x="186" y="0"/>
                  </a:cubicBezTo>
                  <a:cubicBezTo>
                    <a:pt x="127" y="0"/>
                    <a:pt x="80" y="46"/>
                    <a:pt x="80" y="104"/>
                  </a:cubicBezTo>
                  <a:cubicBezTo>
                    <a:pt x="80" y="109"/>
                    <a:pt x="80" y="114"/>
                    <a:pt x="81" y="119"/>
                  </a:cubicBezTo>
                  <a:cubicBezTo>
                    <a:pt x="78" y="119"/>
                    <a:pt x="75" y="118"/>
                    <a:pt x="72" y="118"/>
                  </a:cubicBezTo>
                  <a:cubicBezTo>
                    <a:pt x="32" y="118"/>
                    <a:pt x="0" y="150"/>
                    <a:pt x="0" y="189"/>
                  </a:cubicBezTo>
                  <a:cubicBezTo>
                    <a:pt x="0" y="228"/>
                    <a:pt x="32" y="260"/>
                    <a:pt x="72" y="260"/>
                  </a:cubicBezTo>
                  <a:cubicBezTo>
                    <a:pt x="172" y="260"/>
                    <a:pt x="172" y="260"/>
                    <a:pt x="172" y="260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30" y="184"/>
                    <a:pt x="130" y="184"/>
                    <a:pt x="130" y="184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70" y="184"/>
                    <a:pt x="270" y="184"/>
                    <a:pt x="270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304" y="260"/>
                    <a:pt x="304" y="260"/>
                    <a:pt x="304" y="260"/>
                  </a:cubicBezTo>
                  <a:cubicBezTo>
                    <a:pt x="357" y="260"/>
                    <a:pt x="400" y="218"/>
                    <a:pt x="400" y="166"/>
                  </a:cubicBezTo>
                  <a:cubicBezTo>
                    <a:pt x="400" y="115"/>
                    <a:pt x="357" y="73"/>
                    <a:pt x="304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5172473" y="2826054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128706" y="2035589"/>
            <a:ext cx="1372819" cy="1036686"/>
            <a:chOff x="7128706" y="2035589"/>
            <a:chExt cx="1372819" cy="1036686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 rot="8100000">
              <a:off x="7647710" y="2035589"/>
              <a:ext cx="418280" cy="418280"/>
            </a:xfrm>
            <a:prstGeom prst="teardrop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777016" y="2143570"/>
              <a:ext cx="175570" cy="219811"/>
            </a:xfrm>
            <a:custGeom>
              <a:avLst/>
              <a:gdLst>
                <a:gd name="T0" fmla="*/ 311 w 321"/>
                <a:gd name="T1" fmla="*/ 99 h 402"/>
                <a:gd name="T2" fmla="*/ 189 w 321"/>
                <a:gd name="T3" fmla="*/ 11 h 402"/>
                <a:gd name="T4" fmla="*/ 94 w 321"/>
                <a:gd name="T5" fmla="*/ 126 h 402"/>
                <a:gd name="T6" fmla="*/ 109 w 321"/>
                <a:gd name="T7" fmla="*/ 174 h 402"/>
                <a:gd name="T8" fmla="*/ 6 w 321"/>
                <a:gd name="T9" fmla="*/ 328 h 402"/>
                <a:gd name="T10" fmla="*/ 1 w 321"/>
                <a:gd name="T11" fmla="*/ 351 h 402"/>
                <a:gd name="T12" fmla="*/ 8 w 321"/>
                <a:gd name="T13" fmla="*/ 390 h 402"/>
                <a:gd name="T14" fmla="*/ 22 w 321"/>
                <a:gd name="T15" fmla="*/ 401 h 402"/>
                <a:gd name="T16" fmla="*/ 52 w 321"/>
                <a:gd name="T17" fmla="*/ 395 h 402"/>
                <a:gd name="T18" fmla="*/ 71 w 321"/>
                <a:gd name="T19" fmla="*/ 382 h 402"/>
                <a:gd name="T20" fmla="*/ 111 w 321"/>
                <a:gd name="T21" fmla="*/ 316 h 402"/>
                <a:gd name="T22" fmla="*/ 112 w 321"/>
                <a:gd name="T23" fmla="*/ 316 h 402"/>
                <a:gd name="T24" fmla="*/ 140 w 321"/>
                <a:gd name="T25" fmla="*/ 311 h 402"/>
                <a:gd name="T26" fmla="*/ 187 w 321"/>
                <a:gd name="T27" fmla="*/ 233 h 402"/>
                <a:gd name="T28" fmla="*/ 239 w 321"/>
                <a:gd name="T29" fmla="*/ 232 h 402"/>
                <a:gd name="T30" fmla="*/ 311 w 321"/>
                <a:gd name="T31" fmla="*/ 99 h 402"/>
                <a:gd name="T32" fmla="*/ 260 w 321"/>
                <a:gd name="T33" fmla="*/ 130 h 402"/>
                <a:gd name="T34" fmla="*/ 206 w 321"/>
                <a:gd name="T35" fmla="*/ 120 h 402"/>
                <a:gd name="T36" fmla="*/ 179 w 321"/>
                <a:gd name="T37" fmla="*/ 71 h 402"/>
                <a:gd name="T38" fmla="*/ 248 w 321"/>
                <a:gd name="T39" fmla="*/ 58 h 402"/>
                <a:gd name="T40" fmla="*/ 260 w 321"/>
                <a:gd name="T41" fmla="*/ 13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1" h="402">
                  <a:moveTo>
                    <a:pt x="311" y="99"/>
                  </a:moveTo>
                  <a:cubicBezTo>
                    <a:pt x="301" y="40"/>
                    <a:pt x="246" y="0"/>
                    <a:pt x="189" y="11"/>
                  </a:cubicBezTo>
                  <a:cubicBezTo>
                    <a:pt x="132" y="21"/>
                    <a:pt x="84" y="67"/>
                    <a:pt x="94" y="126"/>
                  </a:cubicBezTo>
                  <a:cubicBezTo>
                    <a:pt x="96" y="139"/>
                    <a:pt x="102" y="159"/>
                    <a:pt x="109" y="174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2" y="334"/>
                    <a:pt x="0" y="344"/>
                    <a:pt x="1" y="351"/>
                  </a:cubicBezTo>
                  <a:cubicBezTo>
                    <a:pt x="8" y="390"/>
                    <a:pt x="8" y="390"/>
                    <a:pt x="8" y="390"/>
                  </a:cubicBezTo>
                  <a:cubicBezTo>
                    <a:pt x="9" y="397"/>
                    <a:pt x="15" y="402"/>
                    <a:pt x="22" y="401"/>
                  </a:cubicBezTo>
                  <a:cubicBezTo>
                    <a:pt x="52" y="395"/>
                    <a:pt x="52" y="395"/>
                    <a:pt x="52" y="395"/>
                  </a:cubicBezTo>
                  <a:cubicBezTo>
                    <a:pt x="59" y="394"/>
                    <a:pt x="67" y="388"/>
                    <a:pt x="71" y="382"/>
                  </a:cubicBezTo>
                  <a:cubicBezTo>
                    <a:pt x="111" y="316"/>
                    <a:pt x="111" y="316"/>
                    <a:pt x="111" y="316"/>
                  </a:cubicBezTo>
                  <a:cubicBezTo>
                    <a:pt x="112" y="316"/>
                    <a:pt x="112" y="316"/>
                    <a:pt x="112" y="316"/>
                  </a:cubicBezTo>
                  <a:cubicBezTo>
                    <a:pt x="140" y="311"/>
                    <a:pt x="140" y="311"/>
                    <a:pt x="140" y="311"/>
                  </a:cubicBezTo>
                  <a:cubicBezTo>
                    <a:pt x="187" y="233"/>
                    <a:pt x="187" y="233"/>
                    <a:pt x="187" y="233"/>
                  </a:cubicBezTo>
                  <a:cubicBezTo>
                    <a:pt x="203" y="236"/>
                    <a:pt x="226" y="235"/>
                    <a:pt x="239" y="232"/>
                  </a:cubicBezTo>
                  <a:cubicBezTo>
                    <a:pt x="296" y="222"/>
                    <a:pt x="321" y="159"/>
                    <a:pt x="311" y="99"/>
                  </a:cubicBezTo>
                  <a:close/>
                  <a:moveTo>
                    <a:pt x="260" y="130"/>
                  </a:moveTo>
                  <a:cubicBezTo>
                    <a:pt x="244" y="153"/>
                    <a:pt x="228" y="137"/>
                    <a:pt x="206" y="120"/>
                  </a:cubicBezTo>
                  <a:cubicBezTo>
                    <a:pt x="184" y="104"/>
                    <a:pt x="163" y="94"/>
                    <a:pt x="179" y="71"/>
                  </a:cubicBezTo>
                  <a:cubicBezTo>
                    <a:pt x="195" y="47"/>
                    <a:pt x="226" y="42"/>
                    <a:pt x="248" y="58"/>
                  </a:cubicBezTo>
                  <a:cubicBezTo>
                    <a:pt x="270" y="74"/>
                    <a:pt x="276" y="107"/>
                    <a:pt x="260" y="1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7128706" y="2826054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8924003" y="2035589"/>
            <a:ext cx="1372819" cy="1036686"/>
            <a:chOff x="8924003" y="2035589"/>
            <a:chExt cx="1372819" cy="1036686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 rot="8100000">
              <a:off x="9402922" y="2035589"/>
              <a:ext cx="418280" cy="418280"/>
            </a:xfrm>
            <a:prstGeom prst="teardrop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99202" y="2158787"/>
              <a:ext cx="238323" cy="212150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8924003" y="2826054"/>
              <a:ext cx="137281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54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0" y="275771"/>
            <a:ext cx="174171" cy="493486"/>
          </a:xfrm>
          <a:prstGeom prst="rect">
            <a:avLst/>
          </a:prstGeom>
          <a:solidFill>
            <a:srgbClr val="63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出自【趣你的PPT】(微信:qunideppt)：最优质的PPT资源库"/>
          <p:cNvSpPr txBox="1"/>
          <p:nvPr/>
        </p:nvSpPr>
        <p:spPr>
          <a:xfrm>
            <a:off x="247649" y="337848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0" y="0"/>
            <a:ext cx="6055568" cy="6867331"/>
          </a:xfrm>
          <a:custGeom>
            <a:avLst/>
            <a:gdLst>
              <a:gd name="connsiteX0" fmla="*/ 0 w 6914412"/>
              <a:gd name="connsiteY0" fmla="*/ 0 h 6858000"/>
              <a:gd name="connsiteX1" fmla="*/ 6914412 w 6914412"/>
              <a:gd name="connsiteY1" fmla="*/ 0 h 6858000"/>
              <a:gd name="connsiteX2" fmla="*/ 4279636 w 6914412"/>
              <a:gd name="connsiteY2" fmla="*/ 6858000 h 6858000"/>
              <a:gd name="connsiteX3" fmla="*/ 0 w 6914412"/>
              <a:gd name="connsiteY3" fmla="*/ 6858000 h 6858000"/>
              <a:gd name="connsiteX0" fmla="*/ 0 w 6914412"/>
              <a:gd name="connsiteY0" fmla="*/ 0 h 6867331"/>
              <a:gd name="connsiteX1" fmla="*/ 6914412 w 6914412"/>
              <a:gd name="connsiteY1" fmla="*/ 0 h 6867331"/>
              <a:gd name="connsiteX2" fmla="*/ 3843289 w 6914412"/>
              <a:gd name="connsiteY2" fmla="*/ 6867331 h 6867331"/>
              <a:gd name="connsiteX3" fmla="*/ 0 w 6914412"/>
              <a:gd name="connsiteY3" fmla="*/ 6858000 h 6867331"/>
              <a:gd name="connsiteX4" fmla="*/ 0 w 6914412"/>
              <a:gd name="connsiteY4" fmla="*/ 0 h 6867331"/>
              <a:gd name="connsiteX0" fmla="*/ 0 w 7261251"/>
              <a:gd name="connsiteY0" fmla="*/ 0 h 6867331"/>
              <a:gd name="connsiteX1" fmla="*/ 7261251 w 7261251"/>
              <a:gd name="connsiteY1" fmla="*/ 0 h 6867331"/>
              <a:gd name="connsiteX2" fmla="*/ 3843289 w 7261251"/>
              <a:gd name="connsiteY2" fmla="*/ 6867331 h 6867331"/>
              <a:gd name="connsiteX3" fmla="*/ 0 w 7261251"/>
              <a:gd name="connsiteY3" fmla="*/ 6858000 h 6867331"/>
              <a:gd name="connsiteX4" fmla="*/ 0 w 7261251"/>
              <a:gd name="connsiteY4" fmla="*/ 0 h 686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1251" h="6867331">
                <a:moveTo>
                  <a:pt x="0" y="0"/>
                </a:moveTo>
                <a:lnTo>
                  <a:pt x="7261251" y="0"/>
                </a:lnTo>
                <a:lnTo>
                  <a:pt x="3843289" y="686733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7309586" y="2750339"/>
            <a:ext cx="3423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能学会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6438733" y="2742950"/>
            <a:ext cx="677862" cy="677862"/>
            <a:chOff x="6849280" y="3330778"/>
            <a:chExt cx="677862" cy="67786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6849280" y="3330778"/>
              <a:ext cx="677862" cy="677862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998810" y="3466397"/>
              <a:ext cx="378800" cy="376730"/>
              <a:chOff x="9890126" y="4225925"/>
              <a:chExt cx="290513" cy="288925"/>
            </a:xfrm>
            <a:solidFill>
              <a:srgbClr val="00AFF0"/>
            </a:solidFill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2201" y="446563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0138" y="4467225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86963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3313" y="4467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7913" y="4459288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9026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4738" y="4457700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1088" y="44624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75851" y="44640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8076" y="4467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5538" y="4459288"/>
                <a:ext cx="1588" cy="0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5213" y="4300538"/>
                <a:ext cx="6350" cy="9525"/>
              </a:xfrm>
              <a:custGeom>
                <a:avLst/>
                <a:gdLst>
                  <a:gd name="T0" fmla="*/ 0 w 7"/>
                  <a:gd name="T1" fmla="*/ 9 h 9"/>
                  <a:gd name="T2" fmla="*/ 7 w 7"/>
                  <a:gd name="T3" fmla="*/ 0 h 9"/>
                  <a:gd name="T4" fmla="*/ 6 w 7"/>
                  <a:gd name="T5" fmla="*/ 1 h 9"/>
                  <a:gd name="T6" fmla="*/ 0 w 7"/>
                  <a:gd name="T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9">
                    <a:moveTo>
                      <a:pt x="0" y="9"/>
                    </a:moveTo>
                    <a:cubicBezTo>
                      <a:pt x="2" y="6"/>
                      <a:pt x="4" y="3"/>
                      <a:pt x="7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3"/>
                      <a:pt x="2" y="6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12363" y="4460875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6013" y="4464050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465638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9188" y="4462463"/>
                <a:ext cx="1588" cy="1587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99663" y="4467225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4576" y="434022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5051" y="434181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0288" y="4343400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8701" y="4344988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9813" y="4340225"/>
                <a:ext cx="1588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9976" y="4454525"/>
                <a:ext cx="1588" cy="1587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15526" y="4346575"/>
                <a:ext cx="0" cy="1587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28226" y="4341813"/>
                <a:ext cx="0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6801" y="4452938"/>
                <a:ext cx="0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8863" y="4448175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7751" y="4438650"/>
                <a:ext cx="1588" cy="0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2038" y="4449763"/>
                <a:ext cx="1588" cy="0"/>
              </a:xfrm>
              <a:custGeom>
                <a:avLst/>
                <a:gdLst>
                  <a:gd name="T0" fmla="*/ 1 w 1"/>
                  <a:gd name="T1" fmla="*/ 0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5688" y="444500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2513" y="4440238"/>
                <a:ext cx="0" cy="1587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02838" y="4225925"/>
                <a:ext cx="139700" cy="141287"/>
              </a:xfrm>
              <a:custGeom>
                <a:avLst/>
                <a:gdLst>
                  <a:gd name="T0" fmla="*/ 56 w 147"/>
                  <a:gd name="T1" fmla="*/ 91 h 147"/>
                  <a:gd name="T2" fmla="*/ 92 w 147"/>
                  <a:gd name="T3" fmla="*/ 143 h 147"/>
                  <a:gd name="T4" fmla="*/ 93 w 147"/>
                  <a:gd name="T5" fmla="*/ 147 h 147"/>
                  <a:gd name="T6" fmla="*/ 123 w 147"/>
                  <a:gd name="T7" fmla="*/ 135 h 147"/>
                  <a:gd name="T8" fmla="*/ 99 w 147"/>
                  <a:gd name="T9" fmla="*/ 48 h 147"/>
                  <a:gd name="T10" fmla="*/ 11 w 147"/>
                  <a:gd name="T11" fmla="*/ 24 h 147"/>
                  <a:gd name="T12" fmla="*/ 0 w 147"/>
                  <a:gd name="T13" fmla="*/ 54 h 147"/>
                  <a:gd name="T14" fmla="*/ 56 w 147"/>
                  <a:gd name="T15" fmla="*/ 9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7" h="147">
                    <a:moveTo>
                      <a:pt x="56" y="91"/>
                    </a:moveTo>
                    <a:cubicBezTo>
                      <a:pt x="74" y="109"/>
                      <a:pt x="86" y="126"/>
                      <a:pt x="92" y="143"/>
                    </a:cubicBezTo>
                    <a:cubicBezTo>
                      <a:pt x="92" y="144"/>
                      <a:pt x="93" y="145"/>
                      <a:pt x="93" y="147"/>
                    </a:cubicBezTo>
                    <a:cubicBezTo>
                      <a:pt x="104" y="147"/>
                      <a:pt x="114" y="144"/>
                      <a:pt x="123" y="135"/>
                    </a:cubicBezTo>
                    <a:cubicBezTo>
                      <a:pt x="147" y="111"/>
                      <a:pt x="128" y="77"/>
                      <a:pt x="99" y="48"/>
                    </a:cubicBezTo>
                    <a:cubicBezTo>
                      <a:pt x="70" y="19"/>
                      <a:pt x="36" y="0"/>
                      <a:pt x="11" y="24"/>
                    </a:cubicBezTo>
                    <a:cubicBezTo>
                      <a:pt x="3" y="33"/>
                      <a:pt x="0" y="43"/>
                      <a:pt x="0" y="54"/>
                    </a:cubicBezTo>
                    <a:cubicBezTo>
                      <a:pt x="18" y="59"/>
                      <a:pt x="37" y="71"/>
                      <a:pt x="56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890126" y="4338638"/>
                <a:ext cx="152400" cy="128587"/>
              </a:xfrm>
              <a:custGeom>
                <a:avLst/>
                <a:gdLst>
                  <a:gd name="T0" fmla="*/ 66 w 160"/>
                  <a:gd name="T1" fmla="*/ 3 h 134"/>
                  <a:gd name="T2" fmla="*/ 62 w 160"/>
                  <a:gd name="T3" fmla="*/ 2 h 134"/>
                  <a:gd name="T4" fmla="*/ 58 w 160"/>
                  <a:gd name="T5" fmla="*/ 1 h 134"/>
                  <a:gd name="T6" fmla="*/ 54 w 160"/>
                  <a:gd name="T7" fmla="*/ 1 h 134"/>
                  <a:gd name="T8" fmla="*/ 51 w 160"/>
                  <a:gd name="T9" fmla="*/ 0 h 134"/>
                  <a:gd name="T10" fmla="*/ 47 w 160"/>
                  <a:gd name="T11" fmla="*/ 1 h 134"/>
                  <a:gd name="T12" fmla="*/ 44 w 160"/>
                  <a:gd name="T13" fmla="*/ 1 h 134"/>
                  <a:gd name="T14" fmla="*/ 41 w 160"/>
                  <a:gd name="T15" fmla="*/ 2 h 134"/>
                  <a:gd name="T16" fmla="*/ 37 w 160"/>
                  <a:gd name="T17" fmla="*/ 3 h 134"/>
                  <a:gd name="T18" fmla="*/ 34 w 160"/>
                  <a:gd name="T19" fmla="*/ 5 h 134"/>
                  <a:gd name="T20" fmla="*/ 31 w 160"/>
                  <a:gd name="T21" fmla="*/ 6 h 134"/>
                  <a:gd name="T22" fmla="*/ 28 w 160"/>
                  <a:gd name="T23" fmla="*/ 8 h 134"/>
                  <a:gd name="T24" fmla="*/ 24 w 160"/>
                  <a:gd name="T25" fmla="*/ 12 h 134"/>
                  <a:gd name="T26" fmla="*/ 51 w 160"/>
                  <a:gd name="T27" fmla="*/ 103 h 134"/>
                  <a:gd name="T28" fmla="*/ 55 w 160"/>
                  <a:gd name="T29" fmla="*/ 106 h 134"/>
                  <a:gd name="T30" fmla="*/ 59 w 160"/>
                  <a:gd name="T31" fmla="*/ 110 h 134"/>
                  <a:gd name="T32" fmla="*/ 62 w 160"/>
                  <a:gd name="T33" fmla="*/ 113 h 134"/>
                  <a:gd name="T34" fmla="*/ 66 w 160"/>
                  <a:gd name="T35" fmla="*/ 116 h 134"/>
                  <a:gd name="T36" fmla="*/ 70 w 160"/>
                  <a:gd name="T37" fmla="*/ 119 h 134"/>
                  <a:gd name="T38" fmla="*/ 74 w 160"/>
                  <a:gd name="T39" fmla="*/ 121 h 134"/>
                  <a:gd name="T40" fmla="*/ 78 w 160"/>
                  <a:gd name="T41" fmla="*/ 124 h 134"/>
                  <a:gd name="T42" fmla="*/ 82 w 160"/>
                  <a:gd name="T43" fmla="*/ 126 h 134"/>
                  <a:gd name="T44" fmla="*/ 86 w 160"/>
                  <a:gd name="T45" fmla="*/ 128 h 134"/>
                  <a:gd name="T46" fmla="*/ 90 w 160"/>
                  <a:gd name="T47" fmla="*/ 130 h 134"/>
                  <a:gd name="T48" fmla="*/ 94 w 160"/>
                  <a:gd name="T49" fmla="*/ 131 h 134"/>
                  <a:gd name="T50" fmla="*/ 97 w 160"/>
                  <a:gd name="T51" fmla="*/ 132 h 134"/>
                  <a:gd name="T52" fmla="*/ 102 w 160"/>
                  <a:gd name="T53" fmla="*/ 133 h 134"/>
                  <a:gd name="T54" fmla="*/ 105 w 160"/>
                  <a:gd name="T55" fmla="*/ 134 h 134"/>
                  <a:gd name="T56" fmla="*/ 109 w 160"/>
                  <a:gd name="T57" fmla="*/ 134 h 134"/>
                  <a:gd name="T58" fmla="*/ 113 w 160"/>
                  <a:gd name="T59" fmla="*/ 134 h 134"/>
                  <a:gd name="T60" fmla="*/ 116 w 160"/>
                  <a:gd name="T61" fmla="*/ 133 h 134"/>
                  <a:gd name="T62" fmla="*/ 119 w 160"/>
                  <a:gd name="T63" fmla="*/ 133 h 134"/>
                  <a:gd name="T64" fmla="*/ 122 w 160"/>
                  <a:gd name="T65" fmla="*/ 131 h 134"/>
                  <a:gd name="T66" fmla="*/ 126 w 160"/>
                  <a:gd name="T67" fmla="*/ 130 h 134"/>
                  <a:gd name="T68" fmla="*/ 129 w 160"/>
                  <a:gd name="T69" fmla="*/ 128 h 134"/>
                  <a:gd name="T70" fmla="*/ 132 w 160"/>
                  <a:gd name="T71" fmla="*/ 126 h 134"/>
                  <a:gd name="T72" fmla="*/ 135 w 160"/>
                  <a:gd name="T73" fmla="*/ 12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0" h="134">
                    <a:moveTo>
                      <a:pt x="112" y="35"/>
                    </a:moveTo>
                    <a:cubicBezTo>
                      <a:pt x="97" y="20"/>
                      <a:pt x="81" y="8"/>
                      <a:pt x="66" y="3"/>
                    </a:cubicBezTo>
                    <a:cubicBezTo>
                      <a:pt x="66" y="3"/>
                      <a:pt x="65" y="3"/>
                      <a:pt x="65" y="3"/>
                    </a:cubicBezTo>
                    <a:cubicBezTo>
                      <a:pt x="64" y="3"/>
                      <a:pt x="63" y="2"/>
                      <a:pt x="62" y="2"/>
                    </a:cubicBezTo>
                    <a:cubicBezTo>
                      <a:pt x="62" y="2"/>
                      <a:pt x="62" y="2"/>
                      <a:pt x="61" y="2"/>
                    </a:cubicBezTo>
                    <a:cubicBezTo>
                      <a:pt x="60" y="2"/>
                      <a:pt x="59" y="1"/>
                      <a:pt x="58" y="1"/>
                    </a:cubicBezTo>
                    <a:cubicBezTo>
                      <a:pt x="58" y="1"/>
                      <a:pt x="58" y="1"/>
                      <a:pt x="58" y="1"/>
                    </a:cubicBezTo>
                    <a:cubicBezTo>
                      <a:pt x="57" y="1"/>
                      <a:pt x="56" y="1"/>
                      <a:pt x="54" y="1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3" y="0"/>
                      <a:pt x="52" y="0"/>
                      <a:pt x="51" y="0"/>
                    </a:cubicBezTo>
                    <a:cubicBezTo>
                      <a:pt x="51" y="0"/>
                      <a:pt x="50" y="0"/>
                      <a:pt x="50" y="0"/>
                    </a:cubicBezTo>
                    <a:cubicBezTo>
                      <a:pt x="49" y="0"/>
                      <a:pt x="48" y="0"/>
                      <a:pt x="47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5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6" y="4"/>
                      <a:pt x="35" y="4"/>
                      <a:pt x="34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2" y="5"/>
                      <a:pt x="32" y="6"/>
                      <a:pt x="31" y="6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7"/>
                      <a:pt x="28" y="8"/>
                      <a:pt x="28" y="8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5" y="11"/>
                      <a:pt x="24" y="12"/>
                    </a:cubicBezTo>
                    <a:cubicBezTo>
                      <a:pt x="0" y="36"/>
                      <a:pt x="19" y="70"/>
                      <a:pt x="48" y="99"/>
                    </a:cubicBezTo>
                    <a:cubicBezTo>
                      <a:pt x="49" y="100"/>
                      <a:pt x="50" y="102"/>
                      <a:pt x="51" y="103"/>
                    </a:cubicBezTo>
                    <a:cubicBezTo>
                      <a:pt x="51" y="103"/>
                      <a:pt x="52" y="103"/>
                      <a:pt x="52" y="104"/>
                    </a:cubicBezTo>
                    <a:cubicBezTo>
                      <a:pt x="53" y="104"/>
                      <a:pt x="54" y="105"/>
                      <a:pt x="55" y="106"/>
                    </a:cubicBezTo>
                    <a:cubicBezTo>
                      <a:pt x="55" y="106"/>
                      <a:pt x="55" y="106"/>
                      <a:pt x="55" y="107"/>
                    </a:cubicBezTo>
                    <a:cubicBezTo>
                      <a:pt x="57" y="108"/>
                      <a:pt x="58" y="109"/>
                      <a:pt x="59" y="110"/>
                    </a:cubicBezTo>
                    <a:cubicBezTo>
                      <a:pt x="59" y="110"/>
                      <a:pt x="59" y="110"/>
                      <a:pt x="59" y="110"/>
                    </a:cubicBezTo>
                    <a:cubicBezTo>
                      <a:pt x="60" y="111"/>
                      <a:pt x="61" y="112"/>
                      <a:pt x="62" y="113"/>
                    </a:cubicBezTo>
                    <a:cubicBezTo>
                      <a:pt x="63" y="113"/>
                      <a:pt x="63" y="113"/>
                      <a:pt x="63" y="114"/>
                    </a:cubicBezTo>
                    <a:cubicBezTo>
                      <a:pt x="64" y="114"/>
                      <a:pt x="65" y="115"/>
                      <a:pt x="66" y="116"/>
                    </a:cubicBezTo>
                    <a:cubicBezTo>
                      <a:pt x="66" y="116"/>
                      <a:pt x="67" y="116"/>
                      <a:pt x="67" y="116"/>
                    </a:cubicBezTo>
                    <a:cubicBezTo>
                      <a:pt x="68" y="117"/>
                      <a:pt x="69" y="118"/>
                      <a:pt x="70" y="119"/>
                    </a:cubicBezTo>
                    <a:cubicBezTo>
                      <a:pt x="71" y="119"/>
                      <a:pt x="71" y="119"/>
                      <a:pt x="71" y="119"/>
                    </a:cubicBezTo>
                    <a:cubicBezTo>
                      <a:pt x="72" y="120"/>
                      <a:pt x="73" y="121"/>
                      <a:pt x="74" y="121"/>
                    </a:cubicBezTo>
                    <a:cubicBezTo>
                      <a:pt x="74" y="121"/>
                      <a:pt x="75" y="122"/>
                      <a:pt x="75" y="122"/>
                    </a:cubicBezTo>
                    <a:cubicBezTo>
                      <a:pt x="76" y="123"/>
                      <a:pt x="77" y="123"/>
                      <a:pt x="78" y="124"/>
                    </a:cubicBezTo>
                    <a:cubicBezTo>
                      <a:pt x="78" y="124"/>
                      <a:pt x="78" y="124"/>
                      <a:pt x="79" y="124"/>
                    </a:cubicBezTo>
                    <a:cubicBezTo>
                      <a:pt x="80" y="125"/>
                      <a:pt x="81" y="125"/>
                      <a:pt x="82" y="126"/>
                    </a:cubicBezTo>
                    <a:cubicBezTo>
                      <a:pt x="82" y="126"/>
                      <a:pt x="83" y="126"/>
                      <a:pt x="83" y="127"/>
                    </a:cubicBezTo>
                    <a:cubicBezTo>
                      <a:pt x="84" y="127"/>
                      <a:pt x="85" y="127"/>
                      <a:pt x="86" y="128"/>
                    </a:cubicBezTo>
                    <a:cubicBezTo>
                      <a:pt x="86" y="128"/>
                      <a:pt x="86" y="128"/>
                      <a:pt x="87" y="128"/>
                    </a:cubicBezTo>
                    <a:cubicBezTo>
                      <a:pt x="88" y="129"/>
                      <a:pt x="89" y="129"/>
                      <a:pt x="90" y="130"/>
                    </a:cubicBezTo>
                    <a:cubicBezTo>
                      <a:pt x="90" y="130"/>
                      <a:pt x="90" y="130"/>
                      <a:pt x="90" y="130"/>
                    </a:cubicBezTo>
                    <a:cubicBezTo>
                      <a:pt x="91" y="130"/>
                      <a:pt x="93" y="131"/>
                      <a:pt x="94" y="131"/>
                    </a:cubicBezTo>
                    <a:cubicBezTo>
                      <a:pt x="94" y="131"/>
                      <a:pt x="94" y="131"/>
                      <a:pt x="95" y="131"/>
                    </a:cubicBezTo>
                    <a:cubicBezTo>
                      <a:pt x="95" y="132"/>
                      <a:pt x="96" y="132"/>
                      <a:pt x="97" y="132"/>
                    </a:cubicBezTo>
                    <a:cubicBezTo>
                      <a:pt x="98" y="132"/>
                      <a:pt x="98" y="132"/>
                      <a:pt x="98" y="133"/>
                    </a:cubicBezTo>
                    <a:cubicBezTo>
                      <a:pt x="99" y="133"/>
                      <a:pt x="100" y="133"/>
                      <a:pt x="102" y="133"/>
                    </a:cubicBezTo>
                    <a:cubicBezTo>
                      <a:pt x="102" y="133"/>
                      <a:pt x="102" y="133"/>
                      <a:pt x="102" y="133"/>
                    </a:cubicBezTo>
                    <a:cubicBezTo>
                      <a:pt x="103" y="133"/>
                      <a:pt x="104" y="134"/>
                      <a:pt x="105" y="134"/>
                    </a:cubicBezTo>
                    <a:cubicBezTo>
                      <a:pt x="105" y="134"/>
                      <a:pt x="106" y="134"/>
                      <a:pt x="106" y="134"/>
                    </a:cubicBezTo>
                    <a:cubicBezTo>
                      <a:pt x="107" y="134"/>
                      <a:pt x="108" y="134"/>
                      <a:pt x="109" y="134"/>
                    </a:cubicBezTo>
                    <a:cubicBezTo>
                      <a:pt x="109" y="134"/>
                      <a:pt x="109" y="134"/>
                      <a:pt x="110" y="134"/>
                    </a:cubicBezTo>
                    <a:cubicBezTo>
                      <a:pt x="111" y="134"/>
                      <a:pt x="112" y="134"/>
                      <a:pt x="113" y="134"/>
                    </a:cubicBezTo>
                    <a:cubicBezTo>
                      <a:pt x="113" y="134"/>
                      <a:pt x="113" y="134"/>
                      <a:pt x="113" y="134"/>
                    </a:cubicBezTo>
                    <a:cubicBezTo>
                      <a:pt x="114" y="134"/>
                      <a:pt x="115" y="134"/>
                      <a:pt x="116" y="133"/>
                    </a:cubicBezTo>
                    <a:cubicBezTo>
                      <a:pt x="116" y="133"/>
                      <a:pt x="116" y="133"/>
                      <a:pt x="117" y="133"/>
                    </a:cubicBezTo>
                    <a:cubicBezTo>
                      <a:pt x="117" y="133"/>
                      <a:pt x="118" y="133"/>
                      <a:pt x="119" y="133"/>
                    </a:cubicBezTo>
                    <a:cubicBezTo>
                      <a:pt x="119" y="133"/>
                      <a:pt x="120" y="132"/>
                      <a:pt x="120" y="132"/>
                    </a:cubicBezTo>
                    <a:cubicBezTo>
                      <a:pt x="121" y="132"/>
                      <a:pt x="122" y="132"/>
                      <a:pt x="122" y="131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4" y="131"/>
                      <a:pt x="125" y="130"/>
                      <a:pt x="126" y="130"/>
                    </a:cubicBezTo>
                    <a:cubicBezTo>
                      <a:pt x="126" y="130"/>
                      <a:pt x="126" y="130"/>
                      <a:pt x="127" y="129"/>
                    </a:cubicBezTo>
                    <a:cubicBezTo>
                      <a:pt x="127" y="129"/>
                      <a:pt x="128" y="129"/>
                      <a:pt x="129" y="128"/>
                    </a:cubicBezTo>
                    <a:cubicBezTo>
                      <a:pt x="129" y="128"/>
                      <a:pt x="129" y="128"/>
                      <a:pt x="130" y="127"/>
                    </a:cubicBezTo>
                    <a:cubicBezTo>
                      <a:pt x="130" y="127"/>
                      <a:pt x="131" y="126"/>
                      <a:pt x="132" y="126"/>
                    </a:cubicBezTo>
                    <a:cubicBezTo>
                      <a:pt x="132" y="126"/>
                      <a:pt x="132" y="125"/>
                      <a:pt x="133" y="125"/>
                    </a:cubicBezTo>
                    <a:cubicBezTo>
                      <a:pt x="134" y="124"/>
                      <a:pt x="134" y="124"/>
                      <a:pt x="135" y="123"/>
                    </a:cubicBezTo>
                    <a:cubicBezTo>
                      <a:pt x="160" y="98"/>
                      <a:pt x="141" y="64"/>
                      <a:pt x="1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50451" y="4291013"/>
                <a:ext cx="230188" cy="223837"/>
              </a:xfrm>
              <a:custGeom>
                <a:avLst/>
                <a:gdLst>
                  <a:gd name="T0" fmla="*/ 228 w 240"/>
                  <a:gd name="T1" fmla="*/ 183 h 233"/>
                  <a:gd name="T2" fmla="*/ 149 w 240"/>
                  <a:gd name="T3" fmla="*/ 104 h 233"/>
                  <a:gd name="T4" fmla="*/ 132 w 240"/>
                  <a:gd name="T5" fmla="*/ 88 h 233"/>
                  <a:gd name="T6" fmla="*/ 99 w 240"/>
                  <a:gd name="T7" fmla="*/ 34 h 233"/>
                  <a:gd name="T8" fmla="*/ 37 w 240"/>
                  <a:gd name="T9" fmla="*/ 0 h 233"/>
                  <a:gd name="T10" fmla="*/ 12 w 240"/>
                  <a:gd name="T11" fmla="*/ 10 h 233"/>
                  <a:gd name="T12" fmla="*/ 5 w 240"/>
                  <a:gd name="T13" fmla="*/ 19 h 233"/>
                  <a:gd name="T14" fmla="*/ 0 w 240"/>
                  <a:gd name="T15" fmla="*/ 35 h 233"/>
                  <a:gd name="T16" fmla="*/ 60 w 240"/>
                  <a:gd name="T17" fmla="*/ 73 h 233"/>
                  <a:gd name="T18" fmla="*/ 98 w 240"/>
                  <a:gd name="T19" fmla="*/ 135 h 233"/>
                  <a:gd name="T20" fmla="*/ 111 w 240"/>
                  <a:gd name="T21" fmla="*/ 148 h 233"/>
                  <a:gd name="T22" fmla="*/ 187 w 240"/>
                  <a:gd name="T23" fmla="*/ 224 h 233"/>
                  <a:gd name="T24" fmla="*/ 208 w 240"/>
                  <a:gd name="T25" fmla="*/ 233 h 233"/>
                  <a:gd name="T26" fmla="*/ 228 w 240"/>
                  <a:gd name="T27" fmla="*/ 224 h 233"/>
                  <a:gd name="T28" fmla="*/ 228 w 240"/>
                  <a:gd name="T29" fmla="*/ 18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233">
                    <a:moveTo>
                      <a:pt x="228" y="183"/>
                    </a:move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32" y="88"/>
                      <a:pt x="132" y="88"/>
                      <a:pt x="132" y="88"/>
                    </a:cubicBezTo>
                    <a:cubicBezTo>
                      <a:pt x="129" y="70"/>
                      <a:pt x="116" y="51"/>
                      <a:pt x="99" y="34"/>
                    </a:cubicBezTo>
                    <a:cubicBezTo>
                      <a:pt x="79" y="15"/>
                      <a:pt x="57" y="0"/>
                      <a:pt x="37" y="0"/>
                    </a:cubicBezTo>
                    <a:cubicBezTo>
                      <a:pt x="28" y="0"/>
                      <a:pt x="19" y="3"/>
                      <a:pt x="12" y="10"/>
                    </a:cubicBezTo>
                    <a:cubicBezTo>
                      <a:pt x="9" y="13"/>
                      <a:pt x="7" y="16"/>
                      <a:pt x="5" y="19"/>
                    </a:cubicBezTo>
                    <a:cubicBezTo>
                      <a:pt x="2" y="24"/>
                      <a:pt x="0" y="30"/>
                      <a:pt x="0" y="35"/>
                    </a:cubicBezTo>
                    <a:cubicBezTo>
                      <a:pt x="18" y="40"/>
                      <a:pt x="39" y="52"/>
                      <a:pt x="60" y="73"/>
                    </a:cubicBezTo>
                    <a:cubicBezTo>
                      <a:pt x="84" y="98"/>
                      <a:pt x="95" y="118"/>
                      <a:pt x="98" y="135"/>
                    </a:cubicBezTo>
                    <a:cubicBezTo>
                      <a:pt x="111" y="148"/>
                      <a:pt x="111" y="148"/>
                      <a:pt x="111" y="148"/>
                    </a:cubicBezTo>
                    <a:cubicBezTo>
                      <a:pt x="187" y="224"/>
                      <a:pt x="187" y="224"/>
                      <a:pt x="187" y="224"/>
                    </a:cubicBezTo>
                    <a:cubicBezTo>
                      <a:pt x="193" y="230"/>
                      <a:pt x="200" y="233"/>
                      <a:pt x="208" y="233"/>
                    </a:cubicBezTo>
                    <a:cubicBezTo>
                      <a:pt x="215" y="233"/>
                      <a:pt x="223" y="230"/>
                      <a:pt x="228" y="224"/>
                    </a:cubicBezTo>
                    <a:cubicBezTo>
                      <a:pt x="240" y="213"/>
                      <a:pt x="240" y="195"/>
                      <a:pt x="2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5" name="Group 44出自【趣你的PPT】(微信:qunideppt)：最优质的PPT资源库"/>
          <p:cNvGrpSpPr/>
          <p:nvPr/>
        </p:nvGrpSpPr>
        <p:grpSpPr>
          <a:xfrm>
            <a:off x="6439425" y="3809838"/>
            <a:ext cx="658975" cy="658975"/>
            <a:chOff x="6849972" y="4397666"/>
            <a:chExt cx="658975" cy="658975"/>
          </a:xfrm>
        </p:grpSpPr>
        <p:sp>
          <p:nvSpPr>
            <p:cNvPr id="46" name="出自【趣你的PPT】(微信:qunideppt)：最优质的PPT资源库"/>
            <p:cNvSpPr/>
            <p:nvPr/>
          </p:nvSpPr>
          <p:spPr>
            <a:xfrm>
              <a:off x="6849972" y="4397666"/>
              <a:ext cx="658975" cy="65897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031360" y="4567096"/>
              <a:ext cx="296199" cy="320115"/>
              <a:chOff x="5500688" y="2584450"/>
              <a:chExt cx="255588" cy="276225"/>
            </a:xfrm>
            <a:solidFill>
              <a:srgbClr val="00AFF0"/>
            </a:solidFill>
          </p:grpSpPr>
          <p:sp>
            <p:nvSpPr>
              <p:cNvPr id="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500688" y="2584450"/>
                <a:ext cx="255588" cy="276225"/>
              </a:xfrm>
              <a:custGeom>
                <a:avLst/>
                <a:gdLst>
                  <a:gd name="T0" fmla="*/ 237 w 266"/>
                  <a:gd name="T1" fmla="*/ 24 h 288"/>
                  <a:gd name="T2" fmla="*/ 221 w 266"/>
                  <a:gd name="T3" fmla="*/ 24 h 288"/>
                  <a:gd name="T4" fmla="*/ 221 w 266"/>
                  <a:gd name="T5" fmla="*/ 14 h 288"/>
                  <a:gd name="T6" fmla="*/ 207 w 266"/>
                  <a:gd name="T7" fmla="*/ 0 h 288"/>
                  <a:gd name="T8" fmla="*/ 193 w 266"/>
                  <a:gd name="T9" fmla="*/ 14 h 288"/>
                  <a:gd name="T10" fmla="*/ 193 w 266"/>
                  <a:gd name="T11" fmla="*/ 24 h 288"/>
                  <a:gd name="T12" fmla="*/ 146 w 266"/>
                  <a:gd name="T13" fmla="*/ 24 h 288"/>
                  <a:gd name="T14" fmla="*/ 146 w 266"/>
                  <a:gd name="T15" fmla="*/ 14 h 288"/>
                  <a:gd name="T16" fmla="*/ 133 w 266"/>
                  <a:gd name="T17" fmla="*/ 0 h 288"/>
                  <a:gd name="T18" fmla="*/ 119 w 266"/>
                  <a:gd name="T19" fmla="*/ 14 h 288"/>
                  <a:gd name="T20" fmla="*/ 119 w 266"/>
                  <a:gd name="T21" fmla="*/ 24 h 288"/>
                  <a:gd name="T22" fmla="*/ 73 w 266"/>
                  <a:gd name="T23" fmla="*/ 24 h 288"/>
                  <a:gd name="T24" fmla="*/ 73 w 266"/>
                  <a:gd name="T25" fmla="*/ 14 h 288"/>
                  <a:gd name="T26" fmla="*/ 59 w 266"/>
                  <a:gd name="T27" fmla="*/ 0 h 288"/>
                  <a:gd name="T28" fmla="*/ 45 w 266"/>
                  <a:gd name="T29" fmla="*/ 14 h 288"/>
                  <a:gd name="T30" fmla="*/ 45 w 266"/>
                  <a:gd name="T31" fmla="*/ 24 h 288"/>
                  <a:gd name="T32" fmla="*/ 29 w 266"/>
                  <a:gd name="T33" fmla="*/ 24 h 288"/>
                  <a:gd name="T34" fmla="*/ 0 w 266"/>
                  <a:gd name="T35" fmla="*/ 53 h 288"/>
                  <a:gd name="T36" fmla="*/ 0 w 266"/>
                  <a:gd name="T37" fmla="*/ 259 h 288"/>
                  <a:gd name="T38" fmla="*/ 29 w 266"/>
                  <a:gd name="T39" fmla="*/ 288 h 288"/>
                  <a:gd name="T40" fmla="*/ 237 w 266"/>
                  <a:gd name="T41" fmla="*/ 288 h 288"/>
                  <a:gd name="T42" fmla="*/ 266 w 266"/>
                  <a:gd name="T43" fmla="*/ 259 h 288"/>
                  <a:gd name="T44" fmla="*/ 266 w 266"/>
                  <a:gd name="T45" fmla="*/ 53 h 288"/>
                  <a:gd name="T46" fmla="*/ 237 w 266"/>
                  <a:gd name="T47" fmla="*/ 24 h 288"/>
                  <a:gd name="T48" fmla="*/ 237 w 266"/>
                  <a:gd name="T49" fmla="*/ 257 h 288"/>
                  <a:gd name="T50" fmla="*/ 29 w 266"/>
                  <a:gd name="T51" fmla="*/ 257 h 288"/>
                  <a:gd name="T52" fmla="*/ 29 w 266"/>
                  <a:gd name="T53" fmla="*/ 55 h 288"/>
                  <a:gd name="T54" fmla="*/ 45 w 266"/>
                  <a:gd name="T55" fmla="*/ 55 h 288"/>
                  <a:gd name="T56" fmla="*/ 45 w 266"/>
                  <a:gd name="T57" fmla="*/ 65 h 288"/>
                  <a:gd name="T58" fmla="*/ 59 w 266"/>
                  <a:gd name="T59" fmla="*/ 79 h 288"/>
                  <a:gd name="T60" fmla="*/ 73 w 266"/>
                  <a:gd name="T61" fmla="*/ 65 h 288"/>
                  <a:gd name="T62" fmla="*/ 73 w 266"/>
                  <a:gd name="T63" fmla="*/ 55 h 288"/>
                  <a:gd name="T64" fmla="*/ 119 w 266"/>
                  <a:gd name="T65" fmla="*/ 55 h 288"/>
                  <a:gd name="T66" fmla="*/ 119 w 266"/>
                  <a:gd name="T67" fmla="*/ 65 h 288"/>
                  <a:gd name="T68" fmla="*/ 133 w 266"/>
                  <a:gd name="T69" fmla="*/ 79 h 288"/>
                  <a:gd name="T70" fmla="*/ 146 w 266"/>
                  <a:gd name="T71" fmla="*/ 65 h 288"/>
                  <a:gd name="T72" fmla="*/ 146 w 266"/>
                  <a:gd name="T73" fmla="*/ 55 h 288"/>
                  <a:gd name="T74" fmla="*/ 193 w 266"/>
                  <a:gd name="T75" fmla="*/ 55 h 288"/>
                  <a:gd name="T76" fmla="*/ 193 w 266"/>
                  <a:gd name="T77" fmla="*/ 65 h 288"/>
                  <a:gd name="T78" fmla="*/ 207 w 266"/>
                  <a:gd name="T79" fmla="*/ 79 h 288"/>
                  <a:gd name="T80" fmla="*/ 221 w 266"/>
                  <a:gd name="T81" fmla="*/ 65 h 288"/>
                  <a:gd name="T82" fmla="*/ 221 w 266"/>
                  <a:gd name="T83" fmla="*/ 55 h 288"/>
                  <a:gd name="T84" fmla="*/ 237 w 266"/>
                  <a:gd name="T85" fmla="*/ 55 h 288"/>
                  <a:gd name="T86" fmla="*/ 237 w 266"/>
                  <a:gd name="T87" fmla="*/ 257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6" h="288">
                    <a:moveTo>
                      <a:pt x="237" y="24"/>
                    </a:moveTo>
                    <a:cubicBezTo>
                      <a:pt x="221" y="24"/>
                      <a:pt x="221" y="24"/>
                      <a:pt x="221" y="24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21" y="6"/>
                      <a:pt x="214" y="0"/>
                      <a:pt x="207" y="0"/>
                    </a:cubicBezTo>
                    <a:cubicBezTo>
                      <a:pt x="199" y="0"/>
                      <a:pt x="193" y="6"/>
                      <a:pt x="193" y="14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46" y="24"/>
                      <a:pt x="146" y="24"/>
                      <a:pt x="146" y="24"/>
                    </a:cubicBezTo>
                    <a:cubicBezTo>
                      <a:pt x="146" y="14"/>
                      <a:pt x="146" y="14"/>
                      <a:pt x="146" y="14"/>
                    </a:cubicBezTo>
                    <a:cubicBezTo>
                      <a:pt x="146" y="6"/>
                      <a:pt x="140" y="0"/>
                      <a:pt x="133" y="0"/>
                    </a:cubicBezTo>
                    <a:cubicBezTo>
                      <a:pt x="125" y="0"/>
                      <a:pt x="119" y="6"/>
                      <a:pt x="119" y="14"/>
                    </a:cubicBezTo>
                    <a:cubicBezTo>
                      <a:pt x="119" y="24"/>
                      <a:pt x="119" y="24"/>
                      <a:pt x="119" y="24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6"/>
                      <a:pt x="66" y="0"/>
                      <a:pt x="59" y="0"/>
                    </a:cubicBezTo>
                    <a:cubicBezTo>
                      <a:pt x="51" y="0"/>
                      <a:pt x="45" y="6"/>
                      <a:pt x="45" y="14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29" y="24"/>
                      <a:pt x="29" y="24"/>
                      <a:pt x="29" y="24"/>
                    </a:cubicBezTo>
                    <a:cubicBezTo>
                      <a:pt x="13" y="24"/>
                      <a:pt x="0" y="37"/>
                      <a:pt x="0" y="53"/>
                    </a:cubicBezTo>
                    <a:cubicBezTo>
                      <a:pt x="0" y="259"/>
                      <a:pt x="0" y="259"/>
                      <a:pt x="0" y="259"/>
                    </a:cubicBezTo>
                    <a:cubicBezTo>
                      <a:pt x="0" y="275"/>
                      <a:pt x="13" y="288"/>
                      <a:pt x="29" y="288"/>
                    </a:cubicBezTo>
                    <a:cubicBezTo>
                      <a:pt x="237" y="288"/>
                      <a:pt x="237" y="288"/>
                      <a:pt x="237" y="288"/>
                    </a:cubicBezTo>
                    <a:cubicBezTo>
                      <a:pt x="253" y="288"/>
                      <a:pt x="266" y="275"/>
                      <a:pt x="266" y="259"/>
                    </a:cubicBezTo>
                    <a:cubicBezTo>
                      <a:pt x="266" y="53"/>
                      <a:pt x="266" y="53"/>
                      <a:pt x="266" y="53"/>
                    </a:cubicBezTo>
                    <a:cubicBezTo>
                      <a:pt x="266" y="37"/>
                      <a:pt x="253" y="24"/>
                      <a:pt x="237" y="24"/>
                    </a:cubicBezTo>
                    <a:close/>
                    <a:moveTo>
                      <a:pt x="237" y="257"/>
                    </a:moveTo>
                    <a:cubicBezTo>
                      <a:pt x="29" y="257"/>
                      <a:pt x="29" y="257"/>
                      <a:pt x="29" y="257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5" y="73"/>
                      <a:pt x="51" y="79"/>
                      <a:pt x="59" y="79"/>
                    </a:cubicBezTo>
                    <a:cubicBezTo>
                      <a:pt x="66" y="79"/>
                      <a:pt x="73" y="73"/>
                      <a:pt x="73" y="65"/>
                    </a:cubicBezTo>
                    <a:cubicBezTo>
                      <a:pt x="73" y="55"/>
                      <a:pt x="73" y="55"/>
                      <a:pt x="73" y="55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19" y="65"/>
                      <a:pt x="119" y="65"/>
                      <a:pt x="119" y="65"/>
                    </a:cubicBezTo>
                    <a:cubicBezTo>
                      <a:pt x="119" y="73"/>
                      <a:pt x="125" y="79"/>
                      <a:pt x="133" y="79"/>
                    </a:cubicBezTo>
                    <a:cubicBezTo>
                      <a:pt x="140" y="79"/>
                      <a:pt x="146" y="73"/>
                      <a:pt x="146" y="65"/>
                    </a:cubicBezTo>
                    <a:cubicBezTo>
                      <a:pt x="146" y="55"/>
                      <a:pt x="146" y="55"/>
                      <a:pt x="146" y="55"/>
                    </a:cubicBezTo>
                    <a:cubicBezTo>
                      <a:pt x="193" y="55"/>
                      <a:pt x="193" y="55"/>
                      <a:pt x="193" y="55"/>
                    </a:cubicBezTo>
                    <a:cubicBezTo>
                      <a:pt x="193" y="65"/>
                      <a:pt x="193" y="65"/>
                      <a:pt x="193" y="65"/>
                    </a:cubicBezTo>
                    <a:cubicBezTo>
                      <a:pt x="193" y="73"/>
                      <a:pt x="199" y="79"/>
                      <a:pt x="207" y="79"/>
                    </a:cubicBezTo>
                    <a:cubicBezTo>
                      <a:pt x="214" y="79"/>
                      <a:pt x="221" y="73"/>
                      <a:pt x="221" y="65"/>
                    </a:cubicBezTo>
                    <a:cubicBezTo>
                      <a:pt x="221" y="55"/>
                      <a:pt x="221" y="55"/>
                      <a:pt x="221" y="55"/>
                    </a:cubicBezTo>
                    <a:cubicBezTo>
                      <a:pt x="237" y="55"/>
                      <a:pt x="237" y="55"/>
                      <a:pt x="237" y="55"/>
                    </a:cubicBezTo>
                    <a:lnTo>
                      <a:pt x="237" y="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56251" y="2689225"/>
                <a:ext cx="144463" cy="106362"/>
              </a:xfrm>
              <a:custGeom>
                <a:avLst/>
                <a:gdLst>
                  <a:gd name="T0" fmla="*/ 133 w 150"/>
                  <a:gd name="T1" fmla="*/ 3 h 111"/>
                  <a:gd name="T2" fmla="*/ 124 w 150"/>
                  <a:gd name="T3" fmla="*/ 3 h 111"/>
                  <a:gd name="T4" fmla="*/ 58 w 150"/>
                  <a:gd name="T5" fmla="*/ 69 h 111"/>
                  <a:gd name="T6" fmla="*/ 50 w 150"/>
                  <a:gd name="T7" fmla="*/ 69 h 111"/>
                  <a:gd name="T8" fmla="*/ 25 w 150"/>
                  <a:gd name="T9" fmla="*/ 45 h 111"/>
                  <a:gd name="T10" fmla="*/ 17 w 150"/>
                  <a:gd name="T11" fmla="*/ 45 h 111"/>
                  <a:gd name="T12" fmla="*/ 2 w 150"/>
                  <a:gd name="T13" fmla="*/ 60 h 111"/>
                  <a:gd name="T14" fmla="*/ 2 w 150"/>
                  <a:gd name="T15" fmla="*/ 68 h 111"/>
                  <a:gd name="T16" fmla="*/ 40 w 150"/>
                  <a:gd name="T17" fmla="*/ 106 h 111"/>
                  <a:gd name="T18" fmla="*/ 50 w 150"/>
                  <a:gd name="T19" fmla="*/ 111 h 111"/>
                  <a:gd name="T20" fmla="*/ 57 w 150"/>
                  <a:gd name="T21" fmla="*/ 111 h 111"/>
                  <a:gd name="T22" fmla="*/ 67 w 150"/>
                  <a:gd name="T23" fmla="*/ 106 h 111"/>
                  <a:gd name="T24" fmla="*/ 148 w 150"/>
                  <a:gd name="T25" fmla="*/ 26 h 111"/>
                  <a:gd name="T26" fmla="*/ 148 w 150"/>
                  <a:gd name="T27" fmla="*/ 17 h 111"/>
                  <a:gd name="T28" fmla="*/ 133 w 150"/>
                  <a:gd name="T29" fmla="*/ 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0" h="111">
                    <a:moveTo>
                      <a:pt x="133" y="3"/>
                    </a:moveTo>
                    <a:cubicBezTo>
                      <a:pt x="131" y="0"/>
                      <a:pt x="127" y="0"/>
                      <a:pt x="124" y="3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6" y="71"/>
                      <a:pt x="52" y="71"/>
                      <a:pt x="50" y="69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3" y="43"/>
                      <a:pt x="19" y="43"/>
                      <a:pt x="17" y="45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0" y="62"/>
                      <a:pt x="0" y="66"/>
                      <a:pt x="2" y="68"/>
                    </a:cubicBezTo>
                    <a:cubicBezTo>
                      <a:pt x="40" y="106"/>
                      <a:pt x="40" y="106"/>
                      <a:pt x="40" y="106"/>
                    </a:cubicBezTo>
                    <a:cubicBezTo>
                      <a:pt x="42" y="109"/>
                      <a:pt x="47" y="111"/>
                      <a:pt x="50" y="111"/>
                    </a:cubicBezTo>
                    <a:cubicBezTo>
                      <a:pt x="57" y="111"/>
                      <a:pt x="57" y="111"/>
                      <a:pt x="57" y="111"/>
                    </a:cubicBezTo>
                    <a:cubicBezTo>
                      <a:pt x="60" y="111"/>
                      <a:pt x="65" y="109"/>
                      <a:pt x="67" y="106"/>
                    </a:cubicBezTo>
                    <a:cubicBezTo>
                      <a:pt x="148" y="26"/>
                      <a:pt x="148" y="26"/>
                      <a:pt x="148" y="26"/>
                    </a:cubicBezTo>
                    <a:cubicBezTo>
                      <a:pt x="150" y="23"/>
                      <a:pt x="150" y="20"/>
                      <a:pt x="148" y="17"/>
                    </a:cubicBezTo>
                    <a:lnTo>
                      <a:pt x="13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7287517" y="3771589"/>
            <a:ext cx="3446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6435047" y="4853755"/>
            <a:ext cx="715635" cy="715635"/>
            <a:chOff x="6845594" y="5441583"/>
            <a:chExt cx="715635" cy="715635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6845594" y="5441583"/>
              <a:ext cx="715635" cy="715635"/>
            </a:xfrm>
            <a:prstGeom prst="ellipse">
              <a:avLst/>
            </a:prstGeom>
            <a:noFill/>
            <a:ln>
              <a:solidFill>
                <a:srgbClr val="00AF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7076730" y="5632737"/>
              <a:ext cx="279878" cy="342949"/>
              <a:chOff x="4413251" y="2584450"/>
              <a:chExt cx="225425" cy="276225"/>
            </a:xfrm>
            <a:solidFill>
              <a:srgbClr val="00AFF0"/>
            </a:solidFill>
          </p:grpSpPr>
          <p:sp>
            <p:nvSpPr>
              <p:cNvPr id="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6717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225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6797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305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62463" y="2773363"/>
                <a:ext cx="33338" cy="33337"/>
              </a:xfrm>
              <a:custGeom>
                <a:avLst/>
                <a:gdLst>
                  <a:gd name="T0" fmla="*/ 0 w 21"/>
                  <a:gd name="T1" fmla="*/ 21 h 21"/>
                  <a:gd name="T2" fmla="*/ 21 w 21"/>
                  <a:gd name="T3" fmla="*/ 21 h 21"/>
                  <a:gd name="T4" fmla="*/ 21 w 21"/>
                  <a:gd name="T5" fmla="*/ 0 h 21"/>
                  <a:gd name="T6" fmla="*/ 0 w 21"/>
                  <a:gd name="T7" fmla="*/ 0 h 21"/>
                  <a:gd name="T8" fmla="*/ 0 w 21"/>
                  <a:gd name="T9" fmla="*/ 21 h 21"/>
                  <a:gd name="T10" fmla="*/ 5 w 21"/>
                  <a:gd name="T11" fmla="*/ 5 h 21"/>
                  <a:gd name="T12" fmla="*/ 17 w 21"/>
                  <a:gd name="T13" fmla="*/ 5 h 21"/>
                  <a:gd name="T14" fmla="*/ 17 w 21"/>
                  <a:gd name="T15" fmla="*/ 17 h 21"/>
                  <a:gd name="T16" fmla="*/ 5 w 21"/>
                  <a:gd name="T17" fmla="*/ 17 h 21"/>
                  <a:gd name="T18" fmla="*/ 5 w 21"/>
                  <a:gd name="T19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0" y="21"/>
                    </a:moveTo>
                    <a:lnTo>
                      <a:pt x="21" y="2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21"/>
                    </a:lnTo>
                    <a:close/>
                    <a:moveTo>
                      <a:pt x="5" y="5"/>
                    </a:moveTo>
                    <a:lnTo>
                      <a:pt x="17" y="5"/>
                    </a:lnTo>
                    <a:lnTo>
                      <a:pt x="17" y="17"/>
                    </a:lnTo>
                    <a:lnTo>
                      <a:pt x="5" y="17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513263" y="2781300"/>
                <a:ext cx="762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13251" y="2584450"/>
                <a:ext cx="225425" cy="276225"/>
              </a:xfrm>
              <a:custGeom>
                <a:avLst/>
                <a:gdLst>
                  <a:gd name="T0" fmla="*/ 211 w 236"/>
                  <a:gd name="T1" fmla="*/ 22 h 288"/>
                  <a:gd name="T2" fmla="*/ 196 w 236"/>
                  <a:gd name="T3" fmla="*/ 22 h 288"/>
                  <a:gd name="T4" fmla="*/ 196 w 236"/>
                  <a:gd name="T5" fmla="*/ 12 h 288"/>
                  <a:gd name="T6" fmla="*/ 184 w 236"/>
                  <a:gd name="T7" fmla="*/ 0 h 288"/>
                  <a:gd name="T8" fmla="*/ 172 w 236"/>
                  <a:gd name="T9" fmla="*/ 12 h 288"/>
                  <a:gd name="T10" fmla="*/ 172 w 236"/>
                  <a:gd name="T11" fmla="*/ 22 h 288"/>
                  <a:gd name="T12" fmla="*/ 130 w 236"/>
                  <a:gd name="T13" fmla="*/ 22 h 288"/>
                  <a:gd name="T14" fmla="*/ 130 w 236"/>
                  <a:gd name="T15" fmla="*/ 12 h 288"/>
                  <a:gd name="T16" fmla="*/ 118 w 236"/>
                  <a:gd name="T17" fmla="*/ 0 h 288"/>
                  <a:gd name="T18" fmla="*/ 106 w 236"/>
                  <a:gd name="T19" fmla="*/ 12 h 288"/>
                  <a:gd name="T20" fmla="*/ 106 w 236"/>
                  <a:gd name="T21" fmla="*/ 22 h 288"/>
                  <a:gd name="T22" fmla="*/ 65 w 236"/>
                  <a:gd name="T23" fmla="*/ 22 h 288"/>
                  <a:gd name="T24" fmla="*/ 65 w 236"/>
                  <a:gd name="T25" fmla="*/ 12 h 288"/>
                  <a:gd name="T26" fmla="*/ 52 w 236"/>
                  <a:gd name="T27" fmla="*/ 0 h 288"/>
                  <a:gd name="T28" fmla="*/ 40 w 236"/>
                  <a:gd name="T29" fmla="*/ 12 h 288"/>
                  <a:gd name="T30" fmla="*/ 40 w 236"/>
                  <a:gd name="T31" fmla="*/ 22 h 288"/>
                  <a:gd name="T32" fmla="*/ 26 w 236"/>
                  <a:gd name="T33" fmla="*/ 22 h 288"/>
                  <a:gd name="T34" fmla="*/ 0 w 236"/>
                  <a:gd name="T35" fmla="*/ 47 h 288"/>
                  <a:gd name="T36" fmla="*/ 0 w 236"/>
                  <a:gd name="T37" fmla="*/ 262 h 288"/>
                  <a:gd name="T38" fmla="*/ 26 w 236"/>
                  <a:gd name="T39" fmla="*/ 288 h 288"/>
                  <a:gd name="T40" fmla="*/ 211 w 236"/>
                  <a:gd name="T41" fmla="*/ 288 h 288"/>
                  <a:gd name="T42" fmla="*/ 236 w 236"/>
                  <a:gd name="T43" fmla="*/ 262 h 288"/>
                  <a:gd name="T44" fmla="*/ 236 w 236"/>
                  <a:gd name="T45" fmla="*/ 47 h 288"/>
                  <a:gd name="T46" fmla="*/ 211 w 236"/>
                  <a:gd name="T47" fmla="*/ 22 h 288"/>
                  <a:gd name="T48" fmla="*/ 211 w 236"/>
                  <a:gd name="T49" fmla="*/ 260 h 288"/>
                  <a:gd name="T50" fmla="*/ 26 w 236"/>
                  <a:gd name="T51" fmla="*/ 260 h 288"/>
                  <a:gd name="T52" fmla="*/ 26 w 236"/>
                  <a:gd name="T53" fmla="*/ 49 h 288"/>
                  <a:gd name="T54" fmla="*/ 40 w 236"/>
                  <a:gd name="T55" fmla="*/ 49 h 288"/>
                  <a:gd name="T56" fmla="*/ 40 w 236"/>
                  <a:gd name="T57" fmla="*/ 58 h 288"/>
                  <a:gd name="T58" fmla="*/ 52 w 236"/>
                  <a:gd name="T59" fmla="*/ 70 h 288"/>
                  <a:gd name="T60" fmla="*/ 65 w 236"/>
                  <a:gd name="T61" fmla="*/ 58 h 288"/>
                  <a:gd name="T62" fmla="*/ 65 w 236"/>
                  <a:gd name="T63" fmla="*/ 49 h 288"/>
                  <a:gd name="T64" fmla="*/ 106 w 236"/>
                  <a:gd name="T65" fmla="*/ 49 h 288"/>
                  <a:gd name="T66" fmla="*/ 106 w 236"/>
                  <a:gd name="T67" fmla="*/ 58 h 288"/>
                  <a:gd name="T68" fmla="*/ 118 w 236"/>
                  <a:gd name="T69" fmla="*/ 70 h 288"/>
                  <a:gd name="T70" fmla="*/ 130 w 236"/>
                  <a:gd name="T71" fmla="*/ 58 h 288"/>
                  <a:gd name="T72" fmla="*/ 130 w 236"/>
                  <a:gd name="T73" fmla="*/ 49 h 288"/>
                  <a:gd name="T74" fmla="*/ 172 w 236"/>
                  <a:gd name="T75" fmla="*/ 49 h 288"/>
                  <a:gd name="T76" fmla="*/ 172 w 236"/>
                  <a:gd name="T77" fmla="*/ 58 h 288"/>
                  <a:gd name="T78" fmla="*/ 184 w 236"/>
                  <a:gd name="T79" fmla="*/ 70 h 288"/>
                  <a:gd name="T80" fmla="*/ 196 w 236"/>
                  <a:gd name="T81" fmla="*/ 58 h 288"/>
                  <a:gd name="T82" fmla="*/ 196 w 236"/>
                  <a:gd name="T83" fmla="*/ 49 h 288"/>
                  <a:gd name="T84" fmla="*/ 211 w 236"/>
                  <a:gd name="T85" fmla="*/ 49 h 288"/>
                  <a:gd name="T86" fmla="*/ 211 w 236"/>
                  <a:gd name="T87" fmla="*/ 26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6" h="288">
                    <a:moveTo>
                      <a:pt x="211" y="22"/>
                    </a:moveTo>
                    <a:cubicBezTo>
                      <a:pt x="196" y="22"/>
                      <a:pt x="196" y="22"/>
                      <a:pt x="196" y="22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6" y="6"/>
                      <a:pt x="191" y="0"/>
                      <a:pt x="184" y="0"/>
                    </a:cubicBezTo>
                    <a:cubicBezTo>
                      <a:pt x="177" y="0"/>
                      <a:pt x="172" y="6"/>
                      <a:pt x="172" y="12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30" y="22"/>
                      <a:pt x="130" y="22"/>
                      <a:pt x="130" y="22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30" y="6"/>
                      <a:pt x="125" y="0"/>
                      <a:pt x="118" y="0"/>
                    </a:cubicBezTo>
                    <a:cubicBezTo>
                      <a:pt x="111" y="0"/>
                      <a:pt x="106" y="6"/>
                      <a:pt x="106" y="1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65" y="12"/>
                      <a:pt x="65" y="12"/>
                      <a:pt x="65" y="12"/>
                    </a:cubicBezTo>
                    <a:cubicBezTo>
                      <a:pt x="65" y="6"/>
                      <a:pt x="59" y="0"/>
                      <a:pt x="52" y="0"/>
                    </a:cubicBezTo>
                    <a:cubicBezTo>
                      <a:pt x="46" y="0"/>
                      <a:pt x="40" y="6"/>
                      <a:pt x="40" y="1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12" y="22"/>
                      <a:pt x="0" y="33"/>
                      <a:pt x="0" y="47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7"/>
                      <a:pt x="12" y="288"/>
                      <a:pt x="26" y="288"/>
                    </a:cubicBezTo>
                    <a:cubicBezTo>
                      <a:pt x="211" y="288"/>
                      <a:pt x="211" y="288"/>
                      <a:pt x="211" y="288"/>
                    </a:cubicBezTo>
                    <a:cubicBezTo>
                      <a:pt x="225" y="288"/>
                      <a:pt x="236" y="277"/>
                      <a:pt x="236" y="262"/>
                    </a:cubicBezTo>
                    <a:cubicBezTo>
                      <a:pt x="236" y="47"/>
                      <a:pt x="236" y="47"/>
                      <a:pt x="236" y="47"/>
                    </a:cubicBezTo>
                    <a:cubicBezTo>
                      <a:pt x="236" y="33"/>
                      <a:pt x="225" y="22"/>
                      <a:pt x="211" y="22"/>
                    </a:cubicBezTo>
                    <a:close/>
                    <a:moveTo>
                      <a:pt x="211" y="260"/>
                    </a:moveTo>
                    <a:cubicBezTo>
                      <a:pt x="26" y="260"/>
                      <a:pt x="26" y="260"/>
                      <a:pt x="26" y="26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0" y="58"/>
                      <a:pt x="40" y="58"/>
                      <a:pt x="40" y="58"/>
                    </a:cubicBezTo>
                    <a:cubicBezTo>
                      <a:pt x="40" y="65"/>
                      <a:pt x="46" y="70"/>
                      <a:pt x="52" y="70"/>
                    </a:cubicBezTo>
                    <a:cubicBezTo>
                      <a:pt x="59" y="70"/>
                      <a:pt x="65" y="65"/>
                      <a:pt x="65" y="58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106" y="65"/>
                      <a:pt x="111" y="70"/>
                      <a:pt x="118" y="70"/>
                    </a:cubicBezTo>
                    <a:cubicBezTo>
                      <a:pt x="125" y="70"/>
                      <a:pt x="130" y="65"/>
                      <a:pt x="130" y="58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58"/>
                      <a:pt x="172" y="58"/>
                      <a:pt x="172" y="58"/>
                    </a:cubicBezTo>
                    <a:cubicBezTo>
                      <a:pt x="172" y="65"/>
                      <a:pt x="177" y="70"/>
                      <a:pt x="184" y="70"/>
                    </a:cubicBezTo>
                    <a:cubicBezTo>
                      <a:pt x="191" y="70"/>
                      <a:pt x="196" y="65"/>
                      <a:pt x="196" y="58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211" y="49"/>
                      <a:pt x="211" y="49"/>
                      <a:pt x="211" y="49"/>
                    </a:cubicBezTo>
                    <a:lnTo>
                      <a:pt x="211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7294519" y="4853755"/>
            <a:ext cx="3435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080967" y="1089957"/>
            <a:ext cx="4741791" cy="5133561"/>
            <a:chOff x="1080967" y="1089957"/>
            <a:chExt cx="4741791" cy="5133561"/>
          </a:xfrm>
        </p:grpSpPr>
        <p:grpSp>
          <p:nvGrpSpPr>
            <p:cNvPr id="63" name="组合 62"/>
            <p:cNvGrpSpPr/>
            <p:nvPr/>
          </p:nvGrpSpPr>
          <p:grpSpPr>
            <a:xfrm>
              <a:off x="1080967" y="1089957"/>
              <a:ext cx="4741791" cy="5133561"/>
              <a:chOff x="1080967" y="1089957"/>
              <a:chExt cx="4741791" cy="5133561"/>
            </a:xfrm>
          </p:grpSpPr>
          <p:pic>
            <p:nvPicPr>
              <p:cNvPr id="72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0967" y="1089957"/>
                <a:ext cx="4741791" cy="5133561"/>
              </a:xfrm>
              <a:prstGeom prst="rect">
                <a:avLst/>
              </a:prstGeom>
            </p:spPr>
          </p:pic>
          <p:sp>
            <p:nvSpPr>
              <p:cNvPr id="73" name="出自【趣你的PPT】(微信:qunideppt)：最优质的PPT资源库"/>
              <p:cNvSpPr/>
              <p:nvPr/>
            </p:nvSpPr>
            <p:spPr>
              <a:xfrm>
                <a:off x="1621536" y="1578864"/>
                <a:ext cx="2324481" cy="3541193"/>
              </a:xfrm>
              <a:custGeom>
                <a:avLst/>
                <a:gdLst>
                  <a:gd name="connsiteX0" fmla="*/ 0 w 1511808"/>
                  <a:gd name="connsiteY0" fmla="*/ 2391335 h 2391335"/>
                  <a:gd name="connsiteX1" fmla="*/ 0 w 1511808"/>
                  <a:gd name="connsiteY1" fmla="*/ 0 h 2391335"/>
                  <a:gd name="connsiteX2" fmla="*/ 1511808 w 1511808"/>
                  <a:gd name="connsiteY2" fmla="*/ 2391335 h 2391335"/>
                  <a:gd name="connsiteX3" fmla="*/ 0 w 1511808"/>
                  <a:gd name="connsiteY3" fmla="*/ 2391335 h 2391335"/>
                  <a:gd name="connsiteX0" fmla="*/ 12192 w 1524000"/>
                  <a:gd name="connsiteY0" fmla="*/ 2696135 h 2696135"/>
                  <a:gd name="connsiteX1" fmla="*/ 0 w 1524000"/>
                  <a:gd name="connsiteY1" fmla="*/ 0 h 2696135"/>
                  <a:gd name="connsiteX2" fmla="*/ 1524000 w 1524000"/>
                  <a:gd name="connsiteY2" fmla="*/ 2696135 h 2696135"/>
                  <a:gd name="connsiteX3" fmla="*/ 12192 w 1524000"/>
                  <a:gd name="connsiteY3" fmla="*/ 2696135 h 2696135"/>
                  <a:gd name="connsiteX0" fmla="*/ 0 w 3194304"/>
                  <a:gd name="connsiteY0" fmla="*/ 2994839 h 2994839"/>
                  <a:gd name="connsiteX1" fmla="*/ 1670304 w 3194304"/>
                  <a:gd name="connsiteY1" fmla="*/ 0 h 2994839"/>
                  <a:gd name="connsiteX2" fmla="*/ 3194304 w 3194304"/>
                  <a:gd name="connsiteY2" fmla="*/ 2696135 h 2994839"/>
                  <a:gd name="connsiteX3" fmla="*/ 0 w 3194304"/>
                  <a:gd name="connsiteY3" fmla="*/ 2994839 h 2994839"/>
                  <a:gd name="connsiteX0" fmla="*/ 0 w 2304288"/>
                  <a:gd name="connsiteY0" fmla="*/ 2994839 h 3512999"/>
                  <a:gd name="connsiteX1" fmla="*/ 1670304 w 2304288"/>
                  <a:gd name="connsiteY1" fmla="*/ 0 h 3512999"/>
                  <a:gd name="connsiteX2" fmla="*/ 2304288 w 2304288"/>
                  <a:gd name="connsiteY2" fmla="*/ 3512999 h 3512999"/>
                  <a:gd name="connsiteX3" fmla="*/ 0 w 2304288"/>
                  <a:gd name="connsiteY3" fmla="*/ 2994839 h 3512999"/>
                  <a:gd name="connsiteX0" fmla="*/ 0 w 2322576"/>
                  <a:gd name="connsiteY0" fmla="*/ 3007031 h 3512999"/>
                  <a:gd name="connsiteX1" fmla="*/ 1688592 w 2322576"/>
                  <a:gd name="connsiteY1" fmla="*/ 0 h 3512999"/>
                  <a:gd name="connsiteX2" fmla="*/ 2322576 w 2322576"/>
                  <a:gd name="connsiteY2" fmla="*/ 3512999 h 3512999"/>
                  <a:gd name="connsiteX3" fmla="*/ 0 w 2322576"/>
                  <a:gd name="connsiteY3" fmla="*/ 3007031 h 3512999"/>
                  <a:gd name="connsiteX0" fmla="*/ 0 w 2322576"/>
                  <a:gd name="connsiteY0" fmla="*/ 3031415 h 3537383"/>
                  <a:gd name="connsiteX1" fmla="*/ 1694688 w 2322576"/>
                  <a:gd name="connsiteY1" fmla="*/ 0 h 3537383"/>
                  <a:gd name="connsiteX2" fmla="*/ 2322576 w 2322576"/>
                  <a:gd name="connsiteY2" fmla="*/ 3537383 h 3537383"/>
                  <a:gd name="connsiteX3" fmla="*/ 0 w 2322576"/>
                  <a:gd name="connsiteY3" fmla="*/ 3031415 h 3537383"/>
                  <a:gd name="connsiteX0" fmla="*/ 0 w 2324481"/>
                  <a:gd name="connsiteY0" fmla="*/ 3031415 h 3541193"/>
                  <a:gd name="connsiteX1" fmla="*/ 1694688 w 2324481"/>
                  <a:gd name="connsiteY1" fmla="*/ 0 h 3541193"/>
                  <a:gd name="connsiteX2" fmla="*/ 2324481 w 2324481"/>
                  <a:gd name="connsiteY2" fmla="*/ 3541193 h 3541193"/>
                  <a:gd name="connsiteX3" fmla="*/ 0 w 2324481"/>
                  <a:gd name="connsiteY3" fmla="*/ 3031415 h 3541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24481" h="3541193">
                    <a:moveTo>
                      <a:pt x="0" y="3031415"/>
                    </a:moveTo>
                    <a:lnTo>
                      <a:pt x="1694688" y="0"/>
                    </a:lnTo>
                    <a:lnTo>
                      <a:pt x="2324481" y="3541193"/>
                    </a:lnTo>
                    <a:lnTo>
                      <a:pt x="0" y="3031415"/>
                    </a:lnTo>
                    <a:close/>
                  </a:path>
                </a:pathLst>
              </a:custGeom>
              <a:solidFill>
                <a:srgbClr val="7ACD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/>
              <p:nvPr/>
            </p:nvSpPr>
            <p:spPr>
              <a:xfrm rot="10961580">
                <a:off x="3229176" y="1634826"/>
                <a:ext cx="2099359" cy="3511914"/>
              </a:xfrm>
              <a:custGeom>
                <a:avLst/>
                <a:gdLst>
                  <a:gd name="connsiteX0" fmla="*/ 0 w 1511808"/>
                  <a:gd name="connsiteY0" fmla="*/ 2391335 h 2391335"/>
                  <a:gd name="connsiteX1" fmla="*/ 0 w 1511808"/>
                  <a:gd name="connsiteY1" fmla="*/ 0 h 2391335"/>
                  <a:gd name="connsiteX2" fmla="*/ 1511808 w 1511808"/>
                  <a:gd name="connsiteY2" fmla="*/ 2391335 h 2391335"/>
                  <a:gd name="connsiteX3" fmla="*/ 0 w 1511808"/>
                  <a:gd name="connsiteY3" fmla="*/ 2391335 h 2391335"/>
                  <a:gd name="connsiteX0" fmla="*/ 12192 w 1524000"/>
                  <a:gd name="connsiteY0" fmla="*/ 2696135 h 2696135"/>
                  <a:gd name="connsiteX1" fmla="*/ 0 w 1524000"/>
                  <a:gd name="connsiteY1" fmla="*/ 0 h 2696135"/>
                  <a:gd name="connsiteX2" fmla="*/ 1524000 w 1524000"/>
                  <a:gd name="connsiteY2" fmla="*/ 2696135 h 2696135"/>
                  <a:gd name="connsiteX3" fmla="*/ 12192 w 1524000"/>
                  <a:gd name="connsiteY3" fmla="*/ 2696135 h 2696135"/>
                  <a:gd name="connsiteX0" fmla="*/ 0 w 3194304"/>
                  <a:gd name="connsiteY0" fmla="*/ 2994839 h 2994839"/>
                  <a:gd name="connsiteX1" fmla="*/ 1670304 w 3194304"/>
                  <a:gd name="connsiteY1" fmla="*/ 0 h 2994839"/>
                  <a:gd name="connsiteX2" fmla="*/ 3194304 w 3194304"/>
                  <a:gd name="connsiteY2" fmla="*/ 2696135 h 2994839"/>
                  <a:gd name="connsiteX3" fmla="*/ 0 w 3194304"/>
                  <a:gd name="connsiteY3" fmla="*/ 2994839 h 2994839"/>
                  <a:gd name="connsiteX0" fmla="*/ 0 w 2304288"/>
                  <a:gd name="connsiteY0" fmla="*/ 2994839 h 3512999"/>
                  <a:gd name="connsiteX1" fmla="*/ 1670304 w 2304288"/>
                  <a:gd name="connsiteY1" fmla="*/ 0 h 3512999"/>
                  <a:gd name="connsiteX2" fmla="*/ 2304288 w 2304288"/>
                  <a:gd name="connsiteY2" fmla="*/ 3512999 h 3512999"/>
                  <a:gd name="connsiteX3" fmla="*/ 0 w 2304288"/>
                  <a:gd name="connsiteY3" fmla="*/ 2994839 h 3512999"/>
                  <a:gd name="connsiteX0" fmla="*/ 0 w 2322576"/>
                  <a:gd name="connsiteY0" fmla="*/ 3007031 h 3512999"/>
                  <a:gd name="connsiteX1" fmla="*/ 1688592 w 2322576"/>
                  <a:gd name="connsiteY1" fmla="*/ 0 h 3512999"/>
                  <a:gd name="connsiteX2" fmla="*/ 2322576 w 2322576"/>
                  <a:gd name="connsiteY2" fmla="*/ 3512999 h 3512999"/>
                  <a:gd name="connsiteX3" fmla="*/ 0 w 2322576"/>
                  <a:gd name="connsiteY3" fmla="*/ 3007031 h 3512999"/>
                  <a:gd name="connsiteX0" fmla="*/ 0 w 2322576"/>
                  <a:gd name="connsiteY0" fmla="*/ 3031415 h 3537383"/>
                  <a:gd name="connsiteX1" fmla="*/ 1694688 w 2322576"/>
                  <a:gd name="connsiteY1" fmla="*/ 0 h 3537383"/>
                  <a:gd name="connsiteX2" fmla="*/ 2322576 w 2322576"/>
                  <a:gd name="connsiteY2" fmla="*/ 3537383 h 3537383"/>
                  <a:gd name="connsiteX3" fmla="*/ 0 w 2322576"/>
                  <a:gd name="connsiteY3" fmla="*/ 3031415 h 3537383"/>
                  <a:gd name="connsiteX0" fmla="*/ 0 w 2574814"/>
                  <a:gd name="connsiteY0" fmla="*/ 3031415 h 3580444"/>
                  <a:gd name="connsiteX1" fmla="*/ 1694688 w 2574814"/>
                  <a:gd name="connsiteY1" fmla="*/ 0 h 3580444"/>
                  <a:gd name="connsiteX2" fmla="*/ 2574814 w 2574814"/>
                  <a:gd name="connsiteY2" fmla="*/ 3580444 h 3580444"/>
                  <a:gd name="connsiteX3" fmla="*/ 0 w 2574814"/>
                  <a:gd name="connsiteY3" fmla="*/ 3031415 h 3580444"/>
                  <a:gd name="connsiteX0" fmla="*/ 0 w 2098643"/>
                  <a:gd name="connsiteY0" fmla="*/ 3424003 h 3580444"/>
                  <a:gd name="connsiteX1" fmla="*/ 1218517 w 2098643"/>
                  <a:gd name="connsiteY1" fmla="*/ 0 h 3580444"/>
                  <a:gd name="connsiteX2" fmla="*/ 2098643 w 2098643"/>
                  <a:gd name="connsiteY2" fmla="*/ 3580444 h 3580444"/>
                  <a:gd name="connsiteX3" fmla="*/ 0 w 2098643"/>
                  <a:gd name="connsiteY3" fmla="*/ 3424003 h 3580444"/>
                  <a:gd name="connsiteX0" fmla="*/ 0 w 2098643"/>
                  <a:gd name="connsiteY0" fmla="*/ 3348852 h 3505293"/>
                  <a:gd name="connsiteX1" fmla="*/ 1307490 w 2098643"/>
                  <a:gd name="connsiteY1" fmla="*/ 0 h 3505293"/>
                  <a:gd name="connsiteX2" fmla="*/ 2098643 w 2098643"/>
                  <a:gd name="connsiteY2" fmla="*/ 3505293 h 3505293"/>
                  <a:gd name="connsiteX3" fmla="*/ 0 w 2098643"/>
                  <a:gd name="connsiteY3" fmla="*/ 3348852 h 3505293"/>
                  <a:gd name="connsiteX0" fmla="*/ 0 w 2099359"/>
                  <a:gd name="connsiteY0" fmla="*/ 3348852 h 3520517"/>
                  <a:gd name="connsiteX1" fmla="*/ 1307490 w 2099359"/>
                  <a:gd name="connsiteY1" fmla="*/ 0 h 3520517"/>
                  <a:gd name="connsiteX2" fmla="*/ 2099359 w 2099359"/>
                  <a:gd name="connsiteY2" fmla="*/ 3520517 h 3520517"/>
                  <a:gd name="connsiteX3" fmla="*/ 0 w 2099359"/>
                  <a:gd name="connsiteY3" fmla="*/ 3348852 h 3520517"/>
                  <a:gd name="connsiteX0" fmla="*/ 0 w 2099359"/>
                  <a:gd name="connsiteY0" fmla="*/ 3329823 h 3501488"/>
                  <a:gd name="connsiteX1" fmla="*/ 1308385 w 2099359"/>
                  <a:gd name="connsiteY1" fmla="*/ 0 h 3501488"/>
                  <a:gd name="connsiteX2" fmla="*/ 2099359 w 2099359"/>
                  <a:gd name="connsiteY2" fmla="*/ 3501488 h 3501488"/>
                  <a:gd name="connsiteX3" fmla="*/ 0 w 2099359"/>
                  <a:gd name="connsiteY3" fmla="*/ 3329823 h 3501488"/>
                  <a:gd name="connsiteX0" fmla="*/ 0 w 2099359"/>
                  <a:gd name="connsiteY0" fmla="*/ 3335174 h 3506839"/>
                  <a:gd name="connsiteX1" fmla="*/ 1300505 w 2099359"/>
                  <a:gd name="connsiteY1" fmla="*/ 0 h 3506839"/>
                  <a:gd name="connsiteX2" fmla="*/ 2099359 w 2099359"/>
                  <a:gd name="connsiteY2" fmla="*/ 3506839 h 3506839"/>
                  <a:gd name="connsiteX3" fmla="*/ 0 w 2099359"/>
                  <a:gd name="connsiteY3" fmla="*/ 3335174 h 3506839"/>
                  <a:gd name="connsiteX0" fmla="*/ 0 w 2099359"/>
                  <a:gd name="connsiteY0" fmla="*/ 3340249 h 3511914"/>
                  <a:gd name="connsiteX1" fmla="*/ 1300267 w 2099359"/>
                  <a:gd name="connsiteY1" fmla="*/ 0 h 3511914"/>
                  <a:gd name="connsiteX2" fmla="*/ 2099359 w 2099359"/>
                  <a:gd name="connsiteY2" fmla="*/ 3511914 h 3511914"/>
                  <a:gd name="connsiteX3" fmla="*/ 0 w 2099359"/>
                  <a:gd name="connsiteY3" fmla="*/ 3340249 h 351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9359" h="3511914">
                    <a:moveTo>
                      <a:pt x="0" y="3340249"/>
                    </a:moveTo>
                    <a:lnTo>
                      <a:pt x="1300267" y="0"/>
                    </a:lnTo>
                    <a:lnTo>
                      <a:pt x="2099359" y="3511914"/>
                    </a:lnTo>
                    <a:lnTo>
                      <a:pt x="0" y="3340249"/>
                    </a:lnTo>
                    <a:close/>
                  </a:path>
                </a:pathLst>
              </a:custGeom>
              <a:solidFill>
                <a:srgbClr val="00AF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121161" y="2735180"/>
              <a:ext cx="922348" cy="922348"/>
              <a:chOff x="3121161" y="2735180"/>
              <a:chExt cx="922348" cy="922348"/>
            </a:xfrm>
          </p:grpSpPr>
          <p:grpSp>
            <p:nvGrpSpPr>
              <p:cNvPr id="65" name="组合 64"/>
              <p:cNvGrpSpPr/>
              <p:nvPr/>
            </p:nvGrpSpPr>
            <p:grpSpPr>
              <a:xfrm rot="1277650">
                <a:off x="3397499" y="2969009"/>
                <a:ext cx="398065" cy="463537"/>
                <a:chOff x="8816976" y="3130550"/>
                <a:chExt cx="241300" cy="280988"/>
              </a:xfrm>
              <a:solidFill>
                <a:schemeClr val="bg1"/>
              </a:solidFill>
            </p:grpSpPr>
            <p:sp>
              <p:nvSpPr>
                <p:cNvPr id="6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926513" y="3232150"/>
                  <a:ext cx="71438" cy="107950"/>
                </a:xfrm>
                <a:custGeom>
                  <a:avLst/>
                  <a:gdLst>
                    <a:gd name="T0" fmla="*/ 65 w 74"/>
                    <a:gd name="T1" fmla="*/ 111 h 113"/>
                    <a:gd name="T2" fmla="*/ 62 w 74"/>
                    <a:gd name="T3" fmla="*/ 113 h 113"/>
                    <a:gd name="T4" fmla="*/ 61 w 74"/>
                    <a:gd name="T5" fmla="*/ 113 h 113"/>
                    <a:gd name="T6" fmla="*/ 58 w 74"/>
                    <a:gd name="T7" fmla="*/ 113 h 113"/>
                    <a:gd name="T8" fmla="*/ 3 w 74"/>
                    <a:gd name="T9" fmla="*/ 75 h 113"/>
                    <a:gd name="T10" fmla="*/ 1 w 74"/>
                    <a:gd name="T11" fmla="*/ 74 h 113"/>
                    <a:gd name="T12" fmla="*/ 0 w 74"/>
                    <a:gd name="T13" fmla="*/ 71 h 113"/>
                    <a:gd name="T14" fmla="*/ 0 w 74"/>
                    <a:gd name="T15" fmla="*/ 5 h 113"/>
                    <a:gd name="T16" fmla="*/ 1 w 74"/>
                    <a:gd name="T17" fmla="*/ 1 h 113"/>
                    <a:gd name="T18" fmla="*/ 5 w 74"/>
                    <a:gd name="T19" fmla="*/ 0 h 113"/>
                    <a:gd name="T20" fmla="*/ 18 w 74"/>
                    <a:gd name="T21" fmla="*/ 0 h 113"/>
                    <a:gd name="T22" fmla="*/ 22 w 74"/>
                    <a:gd name="T23" fmla="*/ 1 h 113"/>
                    <a:gd name="T24" fmla="*/ 23 w 74"/>
                    <a:gd name="T25" fmla="*/ 5 h 113"/>
                    <a:gd name="T26" fmla="*/ 23 w 74"/>
                    <a:gd name="T27" fmla="*/ 61 h 113"/>
                    <a:gd name="T28" fmla="*/ 71 w 74"/>
                    <a:gd name="T29" fmla="*/ 93 h 113"/>
                    <a:gd name="T30" fmla="*/ 72 w 74"/>
                    <a:gd name="T31" fmla="*/ 100 h 113"/>
                    <a:gd name="T32" fmla="*/ 65 w 74"/>
                    <a:gd name="T33" fmla="*/ 11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4" h="113">
                      <a:moveTo>
                        <a:pt x="65" y="111"/>
                      </a:moveTo>
                      <a:cubicBezTo>
                        <a:pt x="65" y="112"/>
                        <a:pt x="64" y="113"/>
                        <a:pt x="62" y="113"/>
                      </a:cubicBezTo>
                      <a:cubicBezTo>
                        <a:pt x="62" y="113"/>
                        <a:pt x="62" y="113"/>
                        <a:pt x="61" y="113"/>
                      </a:cubicBezTo>
                      <a:cubicBezTo>
                        <a:pt x="60" y="113"/>
                        <a:pt x="59" y="113"/>
                        <a:pt x="58" y="113"/>
                      </a:cubicBezTo>
                      <a:cubicBezTo>
                        <a:pt x="3" y="75"/>
                        <a:pt x="3" y="75"/>
                        <a:pt x="3" y="75"/>
                      </a:cubicBezTo>
                      <a:cubicBezTo>
                        <a:pt x="2" y="75"/>
                        <a:pt x="2" y="75"/>
                        <a:pt x="1" y="74"/>
                      </a:cubicBezTo>
                      <a:cubicBezTo>
                        <a:pt x="0" y="73"/>
                        <a:pt x="0" y="72"/>
                        <a:pt x="0" y="7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3"/>
                        <a:pt x="0" y="2"/>
                        <a:pt x="1" y="1"/>
                      </a:cubicBezTo>
                      <a:cubicBezTo>
                        <a:pt x="2" y="0"/>
                        <a:pt x="3" y="0"/>
                        <a:pt x="5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9" y="0"/>
                        <a:pt x="21" y="0"/>
                        <a:pt x="22" y="1"/>
                      </a:cubicBezTo>
                      <a:cubicBezTo>
                        <a:pt x="23" y="2"/>
                        <a:pt x="23" y="3"/>
                        <a:pt x="23" y="5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71" y="93"/>
                        <a:pt x="71" y="93"/>
                        <a:pt x="71" y="93"/>
                      </a:cubicBezTo>
                      <a:cubicBezTo>
                        <a:pt x="73" y="94"/>
                        <a:pt x="74" y="98"/>
                        <a:pt x="72" y="100"/>
                      </a:cubicBezTo>
                      <a:lnTo>
                        <a:pt x="65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816976" y="3130550"/>
                  <a:ext cx="107950" cy="87312"/>
                </a:xfrm>
                <a:custGeom>
                  <a:avLst/>
                  <a:gdLst>
                    <a:gd name="T0" fmla="*/ 113 w 113"/>
                    <a:gd name="T1" fmla="*/ 38 h 90"/>
                    <a:gd name="T2" fmla="*/ 100 w 113"/>
                    <a:gd name="T3" fmla="*/ 15 h 90"/>
                    <a:gd name="T4" fmla="*/ 40 w 113"/>
                    <a:gd name="T5" fmla="*/ 18 h 90"/>
                    <a:gd name="T6" fmla="*/ 7 w 113"/>
                    <a:gd name="T7" fmla="*/ 69 h 90"/>
                    <a:gd name="T8" fmla="*/ 19 w 113"/>
                    <a:gd name="T9" fmla="*/ 90 h 90"/>
                    <a:gd name="T10" fmla="*/ 113 w 113"/>
                    <a:gd name="T11" fmla="*/ 38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90">
                      <a:moveTo>
                        <a:pt x="113" y="38"/>
                      </a:moveTo>
                      <a:cubicBezTo>
                        <a:pt x="100" y="15"/>
                        <a:pt x="100" y="15"/>
                        <a:pt x="100" y="15"/>
                      </a:cubicBezTo>
                      <a:cubicBezTo>
                        <a:pt x="92" y="2"/>
                        <a:pt x="71" y="0"/>
                        <a:pt x="40" y="18"/>
                      </a:cubicBezTo>
                      <a:cubicBezTo>
                        <a:pt x="9" y="36"/>
                        <a:pt x="0" y="56"/>
                        <a:pt x="7" y="69"/>
                      </a:cubicBezTo>
                      <a:cubicBezTo>
                        <a:pt x="19" y="90"/>
                        <a:pt x="19" y="90"/>
                        <a:pt x="19" y="90"/>
                      </a:cubicBezTo>
                      <a:cubicBezTo>
                        <a:pt x="41" y="61"/>
                        <a:pt x="75" y="42"/>
                        <a:pt x="11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950326" y="3130550"/>
                  <a:ext cx="107950" cy="85725"/>
                </a:xfrm>
                <a:custGeom>
                  <a:avLst/>
                  <a:gdLst>
                    <a:gd name="T0" fmla="*/ 94 w 113"/>
                    <a:gd name="T1" fmla="*/ 89 h 89"/>
                    <a:gd name="T2" fmla="*/ 106 w 113"/>
                    <a:gd name="T3" fmla="*/ 69 h 89"/>
                    <a:gd name="T4" fmla="*/ 73 w 113"/>
                    <a:gd name="T5" fmla="*/ 18 h 89"/>
                    <a:gd name="T6" fmla="*/ 13 w 113"/>
                    <a:gd name="T7" fmla="*/ 15 h 89"/>
                    <a:gd name="T8" fmla="*/ 0 w 113"/>
                    <a:gd name="T9" fmla="*/ 38 h 89"/>
                    <a:gd name="T10" fmla="*/ 94 w 113"/>
                    <a:gd name="T11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89">
                      <a:moveTo>
                        <a:pt x="94" y="89"/>
                      </a:moveTo>
                      <a:cubicBezTo>
                        <a:pt x="106" y="69"/>
                        <a:pt x="106" y="69"/>
                        <a:pt x="106" y="69"/>
                      </a:cubicBezTo>
                      <a:cubicBezTo>
                        <a:pt x="113" y="56"/>
                        <a:pt x="104" y="36"/>
                        <a:pt x="73" y="18"/>
                      </a:cubicBezTo>
                      <a:cubicBezTo>
                        <a:pt x="42" y="0"/>
                        <a:pt x="21" y="2"/>
                        <a:pt x="13" y="15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38" y="41"/>
                        <a:pt x="71" y="61"/>
                        <a:pt x="94" y="8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8821738" y="3179763"/>
                  <a:ext cx="231775" cy="231775"/>
                </a:xfrm>
                <a:custGeom>
                  <a:avLst/>
                  <a:gdLst>
                    <a:gd name="T0" fmla="*/ 121 w 242"/>
                    <a:gd name="T1" fmla="*/ 0 h 242"/>
                    <a:gd name="T2" fmla="*/ 0 w 242"/>
                    <a:gd name="T3" fmla="*/ 121 h 242"/>
                    <a:gd name="T4" fmla="*/ 121 w 242"/>
                    <a:gd name="T5" fmla="*/ 242 h 242"/>
                    <a:gd name="T6" fmla="*/ 242 w 242"/>
                    <a:gd name="T7" fmla="*/ 121 h 242"/>
                    <a:gd name="T8" fmla="*/ 121 w 242"/>
                    <a:gd name="T9" fmla="*/ 0 h 242"/>
                    <a:gd name="T10" fmla="*/ 121 w 242"/>
                    <a:gd name="T11" fmla="*/ 212 h 242"/>
                    <a:gd name="T12" fmla="*/ 30 w 242"/>
                    <a:gd name="T13" fmla="*/ 121 h 242"/>
                    <a:gd name="T14" fmla="*/ 121 w 242"/>
                    <a:gd name="T15" fmla="*/ 30 h 242"/>
                    <a:gd name="T16" fmla="*/ 212 w 242"/>
                    <a:gd name="T17" fmla="*/ 121 h 242"/>
                    <a:gd name="T18" fmla="*/ 121 w 242"/>
                    <a:gd name="T19" fmla="*/ 212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2" h="242">
                      <a:moveTo>
                        <a:pt x="121" y="0"/>
                      </a:moveTo>
                      <a:cubicBezTo>
                        <a:pt x="54" y="0"/>
                        <a:pt x="0" y="54"/>
                        <a:pt x="0" y="121"/>
                      </a:cubicBezTo>
                      <a:cubicBezTo>
                        <a:pt x="0" y="188"/>
                        <a:pt x="54" y="242"/>
                        <a:pt x="121" y="242"/>
                      </a:cubicBezTo>
                      <a:cubicBezTo>
                        <a:pt x="188" y="242"/>
                        <a:pt x="242" y="188"/>
                        <a:pt x="242" y="121"/>
                      </a:cubicBezTo>
                      <a:cubicBezTo>
                        <a:pt x="242" y="54"/>
                        <a:pt x="188" y="0"/>
                        <a:pt x="121" y="0"/>
                      </a:cubicBezTo>
                      <a:close/>
                      <a:moveTo>
                        <a:pt x="121" y="212"/>
                      </a:moveTo>
                      <a:cubicBezTo>
                        <a:pt x="71" y="212"/>
                        <a:pt x="30" y="171"/>
                        <a:pt x="30" y="121"/>
                      </a:cubicBezTo>
                      <a:cubicBezTo>
                        <a:pt x="30" y="71"/>
                        <a:pt x="71" y="30"/>
                        <a:pt x="121" y="30"/>
                      </a:cubicBezTo>
                      <a:cubicBezTo>
                        <a:pt x="171" y="30"/>
                        <a:pt x="212" y="71"/>
                        <a:pt x="212" y="121"/>
                      </a:cubicBezTo>
                      <a:cubicBezTo>
                        <a:pt x="212" y="171"/>
                        <a:pt x="171" y="212"/>
                        <a:pt x="121" y="2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926513" y="3232150"/>
                  <a:ext cx="71438" cy="107950"/>
                </a:xfrm>
                <a:custGeom>
                  <a:avLst/>
                  <a:gdLst>
                    <a:gd name="T0" fmla="*/ 71 w 74"/>
                    <a:gd name="T1" fmla="*/ 93 h 113"/>
                    <a:gd name="T2" fmla="*/ 23 w 74"/>
                    <a:gd name="T3" fmla="*/ 61 h 113"/>
                    <a:gd name="T4" fmla="*/ 23 w 74"/>
                    <a:gd name="T5" fmla="*/ 5 h 113"/>
                    <a:gd name="T6" fmla="*/ 22 w 74"/>
                    <a:gd name="T7" fmla="*/ 1 h 113"/>
                    <a:gd name="T8" fmla="*/ 18 w 74"/>
                    <a:gd name="T9" fmla="*/ 0 h 113"/>
                    <a:gd name="T10" fmla="*/ 5 w 74"/>
                    <a:gd name="T11" fmla="*/ 0 h 113"/>
                    <a:gd name="T12" fmla="*/ 1 w 74"/>
                    <a:gd name="T13" fmla="*/ 1 h 113"/>
                    <a:gd name="T14" fmla="*/ 0 w 74"/>
                    <a:gd name="T15" fmla="*/ 5 h 113"/>
                    <a:gd name="T16" fmla="*/ 0 w 74"/>
                    <a:gd name="T17" fmla="*/ 71 h 113"/>
                    <a:gd name="T18" fmla="*/ 1 w 74"/>
                    <a:gd name="T19" fmla="*/ 74 h 113"/>
                    <a:gd name="T20" fmla="*/ 3 w 74"/>
                    <a:gd name="T21" fmla="*/ 75 h 113"/>
                    <a:gd name="T22" fmla="*/ 58 w 74"/>
                    <a:gd name="T23" fmla="*/ 113 h 113"/>
                    <a:gd name="T24" fmla="*/ 61 w 74"/>
                    <a:gd name="T25" fmla="*/ 113 h 113"/>
                    <a:gd name="T26" fmla="*/ 62 w 74"/>
                    <a:gd name="T27" fmla="*/ 113 h 113"/>
                    <a:gd name="T28" fmla="*/ 65 w 74"/>
                    <a:gd name="T29" fmla="*/ 111 h 113"/>
                    <a:gd name="T30" fmla="*/ 72 w 74"/>
                    <a:gd name="T31" fmla="*/ 100 h 113"/>
                    <a:gd name="T32" fmla="*/ 71 w 74"/>
                    <a:gd name="T33" fmla="*/ 9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4" h="113">
                      <a:moveTo>
                        <a:pt x="71" y="93"/>
                      </a:move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3"/>
                        <a:pt x="23" y="2"/>
                        <a:pt x="22" y="1"/>
                      </a:cubicBezTo>
                      <a:cubicBezTo>
                        <a:pt x="21" y="0"/>
                        <a:pt x="19" y="0"/>
                        <a:pt x="1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0"/>
                        <a:pt x="1" y="1"/>
                      </a:cubicBezTo>
                      <a:cubicBezTo>
                        <a:pt x="0" y="2"/>
                        <a:pt x="0" y="3"/>
                        <a:pt x="0" y="5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2"/>
                        <a:pt x="0" y="73"/>
                        <a:pt x="1" y="74"/>
                      </a:cubicBezTo>
                      <a:cubicBezTo>
                        <a:pt x="2" y="75"/>
                        <a:pt x="2" y="75"/>
                        <a:pt x="3" y="75"/>
                      </a:cubicBezTo>
                      <a:cubicBezTo>
                        <a:pt x="58" y="113"/>
                        <a:pt x="58" y="113"/>
                        <a:pt x="58" y="113"/>
                      </a:cubicBezTo>
                      <a:cubicBezTo>
                        <a:pt x="59" y="113"/>
                        <a:pt x="60" y="113"/>
                        <a:pt x="61" y="113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4" y="113"/>
                        <a:pt x="65" y="112"/>
                        <a:pt x="65" y="111"/>
                      </a:cubicBezTo>
                      <a:cubicBezTo>
                        <a:pt x="72" y="100"/>
                        <a:pt x="72" y="100"/>
                        <a:pt x="72" y="100"/>
                      </a:cubicBezTo>
                      <a:cubicBezTo>
                        <a:pt x="74" y="98"/>
                        <a:pt x="73" y="94"/>
                        <a:pt x="71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6" name="出自【趣你的PPT】(微信:qunideppt)：最优质的PPT资源库"/>
              <p:cNvSpPr/>
              <p:nvPr/>
            </p:nvSpPr>
            <p:spPr>
              <a:xfrm>
                <a:off x="3121161" y="2735180"/>
                <a:ext cx="922348" cy="922348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350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0.10455 0.07269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5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6194497" y="3560309"/>
            <a:ext cx="801493" cy="788811"/>
            <a:chOff x="6194497" y="3560309"/>
            <a:chExt cx="801493" cy="788811"/>
          </a:xfrm>
        </p:grpSpPr>
        <p:sp>
          <p:nvSpPr>
            <p:cNvPr id="5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6194497" y="3560309"/>
              <a:ext cx="801493" cy="788811"/>
            </a:xfrm>
            <a:custGeom>
              <a:avLst/>
              <a:gdLst>
                <a:gd name="T0" fmla="*/ 201 w 203"/>
                <a:gd name="T1" fmla="*/ 82 h 200"/>
                <a:gd name="T2" fmla="*/ 201 w 203"/>
                <a:gd name="T3" fmla="*/ 118 h 200"/>
                <a:gd name="T4" fmla="*/ 174 w 203"/>
                <a:gd name="T5" fmla="*/ 130 h 200"/>
                <a:gd name="T6" fmla="*/ 187 w 203"/>
                <a:gd name="T7" fmla="*/ 158 h 200"/>
                <a:gd name="T8" fmla="*/ 159 w 203"/>
                <a:gd name="T9" fmla="*/ 185 h 200"/>
                <a:gd name="T10" fmla="*/ 131 w 203"/>
                <a:gd name="T11" fmla="*/ 172 h 200"/>
                <a:gd name="T12" fmla="*/ 121 w 203"/>
                <a:gd name="T13" fmla="*/ 200 h 200"/>
                <a:gd name="T14" fmla="*/ 83 w 203"/>
                <a:gd name="T15" fmla="*/ 200 h 200"/>
                <a:gd name="T16" fmla="*/ 71 w 203"/>
                <a:gd name="T17" fmla="*/ 171 h 200"/>
                <a:gd name="T18" fmla="*/ 44 w 203"/>
                <a:gd name="T19" fmla="*/ 185 h 200"/>
                <a:gd name="T20" fmla="*/ 15 w 203"/>
                <a:gd name="T21" fmla="*/ 155 h 200"/>
                <a:gd name="T22" fmla="*/ 28 w 203"/>
                <a:gd name="T23" fmla="*/ 138 h 200"/>
                <a:gd name="T24" fmla="*/ 28 w 203"/>
                <a:gd name="T25" fmla="*/ 138 h 200"/>
                <a:gd name="T26" fmla="*/ 28 w 203"/>
                <a:gd name="T27" fmla="*/ 137 h 200"/>
                <a:gd name="T28" fmla="*/ 28 w 203"/>
                <a:gd name="T29" fmla="*/ 128 h 200"/>
                <a:gd name="T30" fmla="*/ 25 w 203"/>
                <a:gd name="T31" fmla="*/ 123 h 200"/>
                <a:gd name="T32" fmla="*/ 20 w 203"/>
                <a:gd name="T33" fmla="*/ 109 h 200"/>
                <a:gd name="T34" fmla="*/ 0 w 203"/>
                <a:gd name="T35" fmla="*/ 110 h 200"/>
                <a:gd name="T36" fmla="*/ 0 w 203"/>
                <a:gd name="T37" fmla="*/ 82 h 200"/>
                <a:gd name="T38" fmla="*/ 28 w 203"/>
                <a:gd name="T39" fmla="*/ 72 h 200"/>
                <a:gd name="T40" fmla="*/ 19 w 203"/>
                <a:gd name="T41" fmla="*/ 41 h 200"/>
                <a:gd name="T42" fmla="*/ 42 w 203"/>
                <a:gd name="T43" fmla="*/ 17 h 200"/>
                <a:gd name="T44" fmla="*/ 72 w 203"/>
                <a:gd name="T45" fmla="*/ 28 h 200"/>
                <a:gd name="T46" fmla="*/ 83 w 203"/>
                <a:gd name="T47" fmla="*/ 0 h 200"/>
                <a:gd name="T48" fmla="*/ 117 w 203"/>
                <a:gd name="T49" fmla="*/ 0 h 200"/>
                <a:gd name="T50" fmla="*/ 130 w 203"/>
                <a:gd name="T51" fmla="*/ 28 h 200"/>
                <a:gd name="T52" fmla="*/ 159 w 203"/>
                <a:gd name="T53" fmla="*/ 17 h 200"/>
                <a:gd name="T54" fmla="*/ 185 w 203"/>
                <a:gd name="T55" fmla="*/ 43 h 200"/>
                <a:gd name="T56" fmla="*/ 172 w 203"/>
                <a:gd name="T57" fmla="*/ 72 h 200"/>
                <a:gd name="T58" fmla="*/ 201 w 203"/>
                <a:gd name="T59" fmla="*/ 82 h 200"/>
                <a:gd name="T60" fmla="*/ 138 w 203"/>
                <a:gd name="T61" fmla="*/ 125 h 200"/>
                <a:gd name="T62" fmla="*/ 146 w 203"/>
                <a:gd name="T63" fmla="*/ 100 h 200"/>
                <a:gd name="T64" fmla="*/ 101 w 203"/>
                <a:gd name="T65" fmla="*/ 56 h 200"/>
                <a:gd name="T66" fmla="*/ 57 w 203"/>
                <a:gd name="T67" fmla="*/ 93 h 200"/>
                <a:gd name="T68" fmla="*/ 57 w 203"/>
                <a:gd name="T69" fmla="*/ 100 h 200"/>
                <a:gd name="T70" fmla="*/ 101 w 203"/>
                <a:gd name="T71" fmla="*/ 145 h 200"/>
                <a:gd name="T72" fmla="*/ 138 w 203"/>
                <a:gd name="T73" fmla="*/ 125 h 2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03"/>
                <a:gd name="T112" fmla="*/ 0 h 200"/>
                <a:gd name="T113" fmla="*/ 203 w 203"/>
                <a:gd name="T114" fmla="*/ 200 h 20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03" h="200">
                  <a:moveTo>
                    <a:pt x="201" y="82"/>
                  </a:moveTo>
                  <a:cubicBezTo>
                    <a:pt x="203" y="82"/>
                    <a:pt x="201" y="118"/>
                    <a:pt x="201" y="118"/>
                  </a:cubicBezTo>
                  <a:cubicBezTo>
                    <a:pt x="201" y="118"/>
                    <a:pt x="176" y="114"/>
                    <a:pt x="174" y="130"/>
                  </a:cubicBezTo>
                  <a:cubicBezTo>
                    <a:pt x="171" y="145"/>
                    <a:pt x="187" y="158"/>
                    <a:pt x="187" y="158"/>
                  </a:cubicBezTo>
                  <a:cubicBezTo>
                    <a:pt x="159" y="185"/>
                    <a:pt x="159" y="185"/>
                    <a:pt x="159" y="185"/>
                  </a:cubicBezTo>
                  <a:cubicBezTo>
                    <a:pt x="159" y="185"/>
                    <a:pt x="144" y="166"/>
                    <a:pt x="131" y="172"/>
                  </a:cubicBezTo>
                  <a:cubicBezTo>
                    <a:pt x="116" y="177"/>
                    <a:pt x="121" y="200"/>
                    <a:pt x="121" y="200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83" y="200"/>
                    <a:pt x="85" y="176"/>
                    <a:pt x="71" y="171"/>
                  </a:cubicBezTo>
                  <a:cubicBezTo>
                    <a:pt x="57" y="166"/>
                    <a:pt x="44" y="185"/>
                    <a:pt x="44" y="185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25" y="147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8" y="138"/>
                    <a:pt x="28" y="137"/>
                    <a:pt x="28" y="137"/>
                  </a:cubicBezTo>
                  <a:cubicBezTo>
                    <a:pt x="29" y="134"/>
                    <a:pt x="29" y="131"/>
                    <a:pt x="28" y="128"/>
                  </a:cubicBezTo>
                  <a:cubicBezTo>
                    <a:pt x="27" y="126"/>
                    <a:pt x="26" y="124"/>
                    <a:pt x="25" y="123"/>
                  </a:cubicBezTo>
                  <a:cubicBezTo>
                    <a:pt x="23" y="116"/>
                    <a:pt x="21" y="109"/>
                    <a:pt x="20" y="109"/>
                  </a:cubicBezTo>
                  <a:cubicBezTo>
                    <a:pt x="19" y="110"/>
                    <a:pt x="9" y="113"/>
                    <a:pt x="0" y="11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20" y="83"/>
                    <a:pt x="28" y="72"/>
                  </a:cubicBezTo>
                  <a:cubicBezTo>
                    <a:pt x="37" y="61"/>
                    <a:pt x="19" y="41"/>
                    <a:pt x="19" y="4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55" y="32"/>
                    <a:pt x="72" y="28"/>
                  </a:cubicBezTo>
                  <a:cubicBezTo>
                    <a:pt x="89" y="23"/>
                    <a:pt x="83" y="0"/>
                    <a:pt x="83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24"/>
                    <a:pt x="130" y="28"/>
                  </a:cubicBezTo>
                  <a:cubicBezTo>
                    <a:pt x="144" y="32"/>
                    <a:pt x="159" y="17"/>
                    <a:pt x="159" y="17"/>
                  </a:cubicBezTo>
                  <a:cubicBezTo>
                    <a:pt x="185" y="43"/>
                    <a:pt x="185" y="43"/>
                    <a:pt x="185" y="43"/>
                  </a:cubicBezTo>
                  <a:cubicBezTo>
                    <a:pt x="185" y="43"/>
                    <a:pt x="162" y="60"/>
                    <a:pt x="172" y="72"/>
                  </a:cubicBezTo>
                  <a:cubicBezTo>
                    <a:pt x="182" y="83"/>
                    <a:pt x="199" y="82"/>
                    <a:pt x="201" y="82"/>
                  </a:cubicBezTo>
                  <a:close/>
                  <a:moveTo>
                    <a:pt x="138" y="125"/>
                  </a:moveTo>
                  <a:cubicBezTo>
                    <a:pt x="143" y="118"/>
                    <a:pt x="146" y="109"/>
                    <a:pt x="146" y="100"/>
                  </a:cubicBezTo>
                  <a:cubicBezTo>
                    <a:pt x="146" y="75"/>
                    <a:pt x="126" y="56"/>
                    <a:pt x="101" y="56"/>
                  </a:cubicBezTo>
                  <a:cubicBezTo>
                    <a:pt x="79" y="56"/>
                    <a:pt x="60" y="72"/>
                    <a:pt x="57" y="93"/>
                  </a:cubicBezTo>
                  <a:cubicBezTo>
                    <a:pt x="57" y="95"/>
                    <a:pt x="57" y="98"/>
                    <a:pt x="57" y="100"/>
                  </a:cubicBezTo>
                  <a:cubicBezTo>
                    <a:pt x="57" y="125"/>
                    <a:pt x="77" y="145"/>
                    <a:pt x="101" y="145"/>
                  </a:cubicBezTo>
                  <a:cubicBezTo>
                    <a:pt x="117" y="145"/>
                    <a:pt x="130" y="137"/>
                    <a:pt x="138" y="125"/>
                  </a:cubicBezTo>
                  <a:close/>
                </a:path>
              </a:pathLst>
            </a:custGeom>
            <a:solidFill>
              <a:srgbClr val="7FBC41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6448134" y="3808873"/>
              <a:ext cx="291683" cy="291683"/>
            </a:xfrm>
            <a:custGeom>
              <a:avLst/>
              <a:gdLst>
                <a:gd name="T0" fmla="*/ 74 w 74"/>
                <a:gd name="T1" fmla="*/ 30 h 74"/>
                <a:gd name="T2" fmla="*/ 74 w 74"/>
                <a:gd name="T3" fmla="*/ 44 h 74"/>
                <a:gd name="T4" fmla="*/ 64 w 74"/>
                <a:gd name="T5" fmla="*/ 48 h 74"/>
                <a:gd name="T6" fmla="*/ 69 w 74"/>
                <a:gd name="T7" fmla="*/ 58 h 74"/>
                <a:gd name="T8" fmla="*/ 58 w 74"/>
                <a:gd name="T9" fmla="*/ 68 h 74"/>
                <a:gd name="T10" fmla="*/ 48 w 74"/>
                <a:gd name="T11" fmla="*/ 63 h 74"/>
                <a:gd name="T12" fmla="*/ 44 w 74"/>
                <a:gd name="T13" fmla="*/ 74 h 74"/>
                <a:gd name="T14" fmla="*/ 30 w 74"/>
                <a:gd name="T15" fmla="*/ 74 h 74"/>
                <a:gd name="T16" fmla="*/ 26 w 74"/>
                <a:gd name="T17" fmla="*/ 63 h 74"/>
                <a:gd name="T18" fmla="*/ 16 w 74"/>
                <a:gd name="T19" fmla="*/ 68 h 74"/>
                <a:gd name="T20" fmla="*/ 6 w 74"/>
                <a:gd name="T21" fmla="*/ 57 h 74"/>
                <a:gd name="T22" fmla="*/ 10 w 74"/>
                <a:gd name="T23" fmla="*/ 51 h 74"/>
                <a:gd name="T24" fmla="*/ 10 w 74"/>
                <a:gd name="T25" fmla="*/ 51 h 74"/>
                <a:gd name="T26" fmla="*/ 10 w 74"/>
                <a:gd name="T27" fmla="*/ 51 h 74"/>
                <a:gd name="T28" fmla="*/ 10 w 74"/>
                <a:gd name="T29" fmla="*/ 47 h 74"/>
                <a:gd name="T30" fmla="*/ 9 w 74"/>
                <a:gd name="T31" fmla="*/ 45 h 74"/>
                <a:gd name="T32" fmla="*/ 8 w 74"/>
                <a:gd name="T33" fmla="*/ 40 h 74"/>
                <a:gd name="T34" fmla="*/ 0 w 74"/>
                <a:gd name="T35" fmla="*/ 41 h 74"/>
                <a:gd name="T36" fmla="*/ 0 w 74"/>
                <a:gd name="T37" fmla="*/ 30 h 74"/>
                <a:gd name="T38" fmla="*/ 11 w 74"/>
                <a:gd name="T39" fmla="*/ 27 h 74"/>
                <a:gd name="T40" fmla="*/ 7 w 74"/>
                <a:gd name="T41" fmla="*/ 15 h 74"/>
                <a:gd name="T42" fmla="*/ 16 w 74"/>
                <a:gd name="T43" fmla="*/ 7 h 74"/>
                <a:gd name="T44" fmla="*/ 27 w 74"/>
                <a:gd name="T45" fmla="*/ 10 h 74"/>
                <a:gd name="T46" fmla="*/ 30 w 74"/>
                <a:gd name="T47" fmla="*/ 0 h 74"/>
                <a:gd name="T48" fmla="*/ 43 w 74"/>
                <a:gd name="T49" fmla="*/ 0 h 74"/>
                <a:gd name="T50" fmla="*/ 48 w 74"/>
                <a:gd name="T51" fmla="*/ 11 h 74"/>
                <a:gd name="T52" fmla="*/ 58 w 74"/>
                <a:gd name="T53" fmla="*/ 7 h 74"/>
                <a:gd name="T54" fmla="*/ 68 w 74"/>
                <a:gd name="T55" fmla="*/ 16 h 74"/>
                <a:gd name="T56" fmla="*/ 63 w 74"/>
                <a:gd name="T57" fmla="*/ 27 h 74"/>
                <a:gd name="T58" fmla="*/ 74 w 74"/>
                <a:gd name="T59" fmla="*/ 30 h 74"/>
                <a:gd name="T60" fmla="*/ 53 w 74"/>
                <a:gd name="T61" fmla="*/ 37 h 74"/>
                <a:gd name="T62" fmla="*/ 37 w 74"/>
                <a:gd name="T63" fmla="*/ 21 h 74"/>
                <a:gd name="T64" fmla="*/ 21 w 74"/>
                <a:gd name="T65" fmla="*/ 37 h 74"/>
                <a:gd name="T66" fmla="*/ 37 w 74"/>
                <a:gd name="T67" fmla="*/ 53 h 74"/>
                <a:gd name="T68" fmla="*/ 53 w 74"/>
                <a:gd name="T69" fmla="*/ 37 h 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74"/>
                <a:gd name="T106" fmla="*/ 0 h 74"/>
                <a:gd name="T107" fmla="*/ 74 w 74"/>
                <a:gd name="T108" fmla="*/ 74 h 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74" h="74">
                  <a:moveTo>
                    <a:pt x="74" y="30"/>
                  </a:moveTo>
                  <a:cubicBezTo>
                    <a:pt x="74" y="30"/>
                    <a:pt x="74" y="44"/>
                    <a:pt x="74" y="44"/>
                  </a:cubicBezTo>
                  <a:cubicBezTo>
                    <a:pt x="74" y="44"/>
                    <a:pt x="65" y="42"/>
                    <a:pt x="64" y="48"/>
                  </a:cubicBezTo>
                  <a:cubicBezTo>
                    <a:pt x="63" y="54"/>
                    <a:pt x="69" y="58"/>
                    <a:pt x="69" y="5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3" y="61"/>
                    <a:pt x="48" y="63"/>
                  </a:cubicBezTo>
                  <a:cubicBezTo>
                    <a:pt x="43" y="65"/>
                    <a:pt x="44" y="74"/>
                    <a:pt x="44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4"/>
                    <a:pt x="31" y="65"/>
                    <a:pt x="26" y="63"/>
                  </a:cubicBezTo>
                  <a:cubicBezTo>
                    <a:pt x="21" y="61"/>
                    <a:pt x="16" y="68"/>
                    <a:pt x="16" y="6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7"/>
                    <a:pt x="9" y="54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1" y="49"/>
                    <a:pt x="11" y="48"/>
                    <a:pt x="10" y="47"/>
                  </a:cubicBezTo>
                  <a:cubicBezTo>
                    <a:pt x="10" y="46"/>
                    <a:pt x="10" y="46"/>
                    <a:pt x="9" y="45"/>
                  </a:cubicBezTo>
                  <a:cubicBezTo>
                    <a:pt x="9" y="43"/>
                    <a:pt x="8" y="40"/>
                    <a:pt x="8" y="40"/>
                  </a:cubicBezTo>
                  <a:cubicBezTo>
                    <a:pt x="7" y="41"/>
                    <a:pt x="4" y="42"/>
                    <a:pt x="0" y="4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7" y="31"/>
                    <a:pt x="11" y="27"/>
                  </a:cubicBezTo>
                  <a:cubicBezTo>
                    <a:pt x="14" y="23"/>
                    <a:pt x="7" y="15"/>
                    <a:pt x="7" y="1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20" y="12"/>
                    <a:pt x="27" y="10"/>
                  </a:cubicBezTo>
                  <a:cubicBezTo>
                    <a:pt x="33" y="9"/>
                    <a:pt x="30" y="0"/>
                    <a:pt x="3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9"/>
                    <a:pt x="48" y="11"/>
                  </a:cubicBezTo>
                  <a:cubicBezTo>
                    <a:pt x="53" y="12"/>
                    <a:pt x="58" y="7"/>
                    <a:pt x="58" y="7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0" y="22"/>
                    <a:pt x="63" y="27"/>
                  </a:cubicBezTo>
                  <a:cubicBezTo>
                    <a:pt x="67" y="31"/>
                    <a:pt x="73" y="31"/>
                    <a:pt x="74" y="30"/>
                  </a:cubicBezTo>
                  <a:close/>
                  <a:moveTo>
                    <a:pt x="53" y="37"/>
                  </a:moveTo>
                  <a:cubicBezTo>
                    <a:pt x="53" y="28"/>
                    <a:pt x="46" y="21"/>
                    <a:pt x="37" y="21"/>
                  </a:cubicBezTo>
                  <a:cubicBezTo>
                    <a:pt x="28" y="21"/>
                    <a:pt x="21" y="28"/>
                    <a:pt x="21" y="37"/>
                  </a:cubicBezTo>
                  <a:cubicBezTo>
                    <a:pt x="21" y="46"/>
                    <a:pt x="28" y="53"/>
                    <a:pt x="37" y="53"/>
                  </a:cubicBezTo>
                  <a:cubicBezTo>
                    <a:pt x="46" y="53"/>
                    <a:pt x="53" y="46"/>
                    <a:pt x="53" y="37"/>
                  </a:cubicBezTo>
                  <a:close/>
                </a:path>
              </a:pathLst>
            </a:custGeom>
            <a:solidFill>
              <a:srgbClr val="7FBC41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4652384" y="3517190"/>
            <a:ext cx="1183218" cy="1170536"/>
            <a:chOff x="4652384" y="3517190"/>
            <a:chExt cx="1183218" cy="1170536"/>
          </a:xfrm>
        </p:grpSpPr>
        <p:sp>
          <p:nvSpPr>
            <p:cNvPr id="8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4652384" y="3517190"/>
              <a:ext cx="1183218" cy="1170536"/>
            </a:xfrm>
            <a:custGeom>
              <a:avLst/>
              <a:gdLst>
                <a:gd name="T0" fmla="*/ 297 w 300"/>
                <a:gd name="T1" fmla="*/ 123 h 297"/>
                <a:gd name="T2" fmla="*/ 297 w 300"/>
                <a:gd name="T3" fmla="*/ 176 h 297"/>
                <a:gd name="T4" fmla="*/ 256 w 300"/>
                <a:gd name="T5" fmla="*/ 193 h 297"/>
                <a:gd name="T6" fmla="*/ 277 w 300"/>
                <a:gd name="T7" fmla="*/ 234 h 297"/>
                <a:gd name="T8" fmla="*/ 234 w 300"/>
                <a:gd name="T9" fmla="*/ 275 h 297"/>
                <a:gd name="T10" fmla="*/ 194 w 300"/>
                <a:gd name="T11" fmla="*/ 255 h 297"/>
                <a:gd name="T12" fmla="*/ 178 w 300"/>
                <a:gd name="T13" fmla="*/ 297 h 297"/>
                <a:gd name="T14" fmla="*/ 122 w 300"/>
                <a:gd name="T15" fmla="*/ 297 h 297"/>
                <a:gd name="T16" fmla="*/ 105 w 300"/>
                <a:gd name="T17" fmla="*/ 254 h 297"/>
                <a:gd name="T18" fmla="*/ 65 w 300"/>
                <a:gd name="T19" fmla="*/ 275 h 297"/>
                <a:gd name="T20" fmla="*/ 22 w 300"/>
                <a:gd name="T21" fmla="*/ 230 h 297"/>
                <a:gd name="T22" fmla="*/ 41 w 300"/>
                <a:gd name="T23" fmla="*/ 204 h 297"/>
                <a:gd name="T24" fmla="*/ 41 w 300"/>
                <a:gd name="T25" fmla="*/ 204 h 297"/>
                <a:gd name="T26" fmla="*/ 41 w 300"/>
                <a:gd name="T27" fmla="*/ 204 h 297"/>
                <a:gd name="T28" fmla="*/ 41 w 300"/>
                <a:gd name="T29" fmla="*/ 190 h 297"/>
                <a:gd name="T30" fmla="*/ 36 w 300"/>
                <a:gd name="T31" fmla="*/ 183 h 297"/>
                <a:gd name="T32" fmla="*/ 30 w 300"/>
                <a:gd name="T33" fmla="*/ 163 h 297"/>
                <a:gd name="T34" fmla="*/ 0 w 300"/>
                <a:gd name="T35" fmla="*/ 163 h 297"/>
                <a:gd name="T36" fmla="*/ 0 w 300"/>
                <a:gd name="T37" fmla="*/ 123 h 297"/>
                <a:gd name="T38" fmla="*/ 42 w 300"/>
                <a:gd name="T39" fmla="*/ 107 h 297"/>
                <a:gd name="T40" fmla="*/ 27 w 300"/>
                <a:gd name="T41" fmla="*/ 62 h 297"/>
                <a:gd name="T42" fmla="*/ 62 w 300"/>
                <a:gd name="T43" fmla="*/ 26 h 297"/>
                <a:gd name="T44" fmla="*/ 106 w 300"/>
                <a:gd name="T45" fmla="*/ 42 h 297"/>
                <a:gd name="T46" fmla="*/ 122 w 300"/>
                <a:gd name="T47" fmla="*/ 0 h 297"/>
                <a:gd name="T48" fmla="*/ 169 w 300"/>
                <a:gd name="T49" fmla="*/ 0 h 297"/>
                <a:gd name="T50" fmla="*/ 173 w 300"/>
                <a:gd name="T51" fmla="*/ 5 h 297"/>
                <a:gd name="T52" fmla="*/ 193 w 300"/>
                <a:gd name="T53" fmla="*/ 43 h 297"/>
                <a:gd name="T54" fmla="*/ 235 w 300"/>
                <a:gd name="T55" fmla="*/ 26 h 297"/>
                <a:gd name="T56" fmla="*/ 273 w 300"/>
                <a:gd name="T57" fmla="*/ 64 h 297"/>
                <a:gd name="T58" fmla="*/ 255 w 300"/>
                <a:gd name="T59" fmla="*/ 107 h 297"/>
                <a:gd name="T60" fmla="*/ 297 w 300"/>
                <a:gd name="T61" fmla="*/ 123 h 297"/>
                <a:gd name="T62" fmla="*/ 215 w 300"/>
                <a:gd name="T63" fmla="*/ 149 h 297"/>
                <a:gd name="T64" fmla="*/ 149 w 300"/>
                <a:gd name="T65" fmla="*/ 83 h 297"/>
                <a:gd name="T66" fmla="*/ 83 w 300"/>
                <a:gd name="T67" fmla="*/ 149 h 297"/>
                <a:gd name="T68" fmla="*/ 149 w 300"/>
                <a:gd name="T69" fmla="*/ 215 h 297"/>
                <a:gd name="T70" fmla="*/ 215 w 300"/>
                <a:gd name="T71" fmla="*/ 149 h 2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0"/>
                <a:gd name="T109" fmla="*/ 0 h 297"/>
                <a:gd name="T110" fmla="*/ 300 w 300"/>
                <a:gd name="T111" fmla="*/ 297 h 2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0" h="297">
                  <a:moveTo>
                    <a:pt x="297" y="123"/>
                  </a:moveTo>
                  <a:cubicBezTo>
                    <a:pt x="300" y="122"/>
                    <a:pt x="297" y="176"/>
                    <a:pt x="297" y="176"/>
                  </a:cubicBezTo>
                  <a:cubicBezTo>
                    <a:pt x="297" y="176"/>
                    <a:pt x="260" y="170"/>
                    <a:pt x="256" y="193"/>
                  </a:cubicBezTo>
                  <a:cubicBezTo>
                    <a:pt x="253" y="216"/>
                    <a:pt x="277" y="234"/>
                    <a:pt x="277" y="234"/>
                  </a:cubicBezTo>
                  <a:cubicBezTo>
                    <a:pt x="234" y="275"/>
                    <a:pt x="234" y="275"/>
                    <a:pt x="234" y="275"/>
                  </a:cubicBezTo>
                  <a:cubicBezTo>
                    <a:pt x="234" y="275"/>
                    <a:pt x="213" y="247"/>
                    <a:pt x="194" y="255"/>
                  </a:cubicBezTo>
                  <a:cubicBezTo>
                    <a:pt x="171" y="263"/>
                    <a:pt x="178" y="297"/>
                    <a:pt x="178" y="297"/>
                  </a:cubicBezTo>
                  <a:cubicBezTo>
                    <a:pt x="122" y="297"/>
                    <a:pt x="122" y="297"/>
                    <a:pt x="122" y="297"/>
                  </a:cubicBezTo>
                  <a:cubicBezTo>
                    <a:pt x="122" y="297"/>
                    <a:pt x="126" y="261"/>
                    <a:pt x="105" y="254"/>
                  </a:cubicBezTo>
                  <a:cubicBezTo>
                    <a:pt x="83" y="246"/>
                    <a:pt x="65" y="275"/>
                    <a:pt x="65" y="275"/>
                  </a:cubicBezTo>
                  <a:cubicBezTo>
                    <a:pt x="22" y="230"/>
                    <a:pt x="22" y="230"/>
                    <a:pt x="22" y="230"/>
                  </a:cubicBezTo>
                  <a:cubicBezTo>
                    <a:pt x="22" y="230"/>
                    <a:pt x="37" y="219"/>
                    <a:pt x="41" y="204"/>
                  </a:cubicBezTo>
                  <a:cubicBezTo>
                    <a:pt x="41" y="204"/>
                    <a:pt x="41" y="204"/>
                    <a:pt x="41" y="204"/>
                  </a:cubicBezTo>
                  <a:cubicBezTo>
                    <a:pt x="41" y="204"/>
                    <a:pt x="41" y="204"/>
                    <a:pt x="41" y="204"/>
                  </a:cubicBezTo>
                  <a:cubicBezTo>
                    <a:pt x="42" y="200"/>
                    <a:pt x="43" y="195"/>
                    <a:pt x="41" y="190"/>
                  </a:cubicBezTo>
                  <a:cubicBezTo>
                    <a:pt x="40" y="187"/>
                    <a:pt x="38" y="185"/>
                    <a:pt x="36" y="183"/>
                  </a:cubicBezTo>
                  <a:cubicBezTo>
                    <a:pt x="34" y="172"/>
                    <a:pt x="31" y="162"/>
                    <a:pt x="30" y="163"/>
                  </a:cubicBezTo>
                  <a:cubicBezTo>
                    <a:pt x="28" y="163"/>
                    <a:pt x="14" y="168"/>
                    <a:pt x="0" y="16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3"/>
                    <a:pt x="29" y="123"/>
                    <a:pt x="42" y="107"/>
                  </a:cubicBezTo>
                  <a:cubicBezTo>
                    <a:pt x="54" y="91"/>
                    <a:pt x="27" y="62"/>
                    <a:pt x="27" y="62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6"/>
                    <a:pt x="81" y="49"/>
                    <a:pt x="106" y="42"/>
                  </a:cubicBezTo>
                  <a:cubicBezTo>
                    <a:pt x="132" y="35"/>
                    <a:pt x="122" y="0"/>
                    <a:pt x="122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4" y="15"/>
                    <a:pt x="178" y="38"/>
                    <a:pt x="193" y="43"/>
                  </a:cubicBezTo>
                  <a:cubicBezTo>
                    <a:pt x="212" y="49"/>
                    <a:pt x="235" y="26"/>
                    <a:pt x="235" y="26"/>
                  </a:cubicBezTo>
                  <a:cubicBezTo>
                    <a:pt x="273" y="64"/>
                    <a:pt x="273" y="64"/>
                    <a:pt x="273" y="64"/>
                  </a:cubicBezTo>
                  <a:cubicBezTo>
                    <a:pt x="273" y="64"/>
                    <a:pt x="240" y="90"/>
                    <a:pt x="255" y="107"/>
                  </a:cubicBezTo>
                  <a:cubicBezTo>
                    <a:pt x="269" y="124"/>
                    <a:pt x="294" y="123"/>
                    <a:pt x="297" y="123"/>
                  </a:cubicBezTo>
                  <a:close/>
                  <a:moveTo>
                    <a:pt x="215" y="149"/>
                  </a:moveTo>
                  <a:cubicBezTo>
                    <a:pt x="215" y="113"/>
                    <a:pt x="186" y="83"/>
                    <a:pt x="149" y="83"/>
                  </a:cubicBezTo>
                  <a:cubicBezTo>
                    <a:pt x="113" y="83"/>
                    <a:pt x="83" y="113"/>
                    <a:pt x="83" y="149"/>
                  </a:cubicBezTo>
                  <a:cubicBezTo>
                    <a:pt x="83" y="185"/>
                    <a:pt x="113" y="215"/>
                    <a:pt x="149" y="215"/>
                  </a:cubicBezTo>
                  <a:cubicBezTo>
                    <a:pt x="186" y="215"/>
                    <a:pt x="215" y="185"/>
                    <a:pt x="215" y="149"/>
                  </a:cubicBezTo>
                  <a:close/>
                </a:path>
              </a:pathLst>
            </a:custGeom>
            <a:solidFill>
              <a:srgbClr val="31A8DF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5027767" y="3887500"/>
              <a:ext cx="429916" cy="429916"/>
            </a:xfrm>
            <a:custGeom>
              <a:avLst/>
              <a:gdLst>
                <a:gd name="T0" fmla="*/ 108 w 109"/>
                <a:gd name="T1" fmla="*/ 45 h 109"/>
                <a:gd name="T2" fmla="*/ 108 w 109"/>
                <a:gd name="T3" fmla="*/ 65 h 109"/>
                <a:gd name="T4" fmla="*/ 93 w 109"/>
                <a:gd name="T5" fmla="*/ 71 h 109"/>
                <a:gd name="T6" fmla="*/ 101 w 109"/>
                <a:gd name="T7" fmla="*/ 86 h 109"/>
                <a:gd name="T8" fmla="*/ 85 w 109"/>
                <a:gd name="T9" fmla="*/ 101 h 109"/>
                <a:gd name="T10" fmla="*/ 70 w 109"/>
                <a:gd name="T11" fmla="*/ 94 h 109"/>
                <a:gd name="T12" fmla="*/ 65 w 109"/>
                <a:gd name="T13" fmla="*/ 109 h 109"/>
                <a:gd name="T14" fmla="*/ 44 w 109"/>
                <a:gd name="T15" fmla="*/ 109 h 109"/>
                <a:gd name="T16" fmla="*/ 38 w 109"/>
                <a:gd name="T17" fmla="*/ 93 h 109"/>
                <a:gd name="T18" fmla="*/ 23 w 109"/>
                <a:gd name="T19" fmla="*/ 101 h 109"/>
                <a:gd name="T20" fmla="*/ 8 w 109"/>
                <a:gd name="T21" fmla="*/ 85 h 109"/>
                <a:gd name="T22" fmla="*/ 15 w 109"/>
                <a:gd name="T23" fmla="*/ 75 h 109"/>
                <a:gd name="T24" fmla="*/ 15 w 109"/>
                <a:gd name="T25" fmla="*/ 75 h 109"/>
                <a:gd name="T26" fmla="*/ 15 w 109"/>
                <a:gd name="T27" fmla="*/ 75 h 109"/>
                <a:gd name="T28" fmla="*/ 14 w 109"/>
                <a:gd name="T29" fmla="*/ 70 h 109"/>
                <a:gd name="T30" fmla="*/ 13 w 109"/>
                <a:gd name="T31" fmla="*/ 67 h 109"/>
                <a:gd name="T32" fmla="*/ 10 w 109"/>
                <a:gd name="T33" fmla="*/ 60 h 109"/>
                <a:gd name="T34" fmla="*/ 0 w 109"/>
                <a:gd name="T35" fmla="*/ 60 h 109"/>
                <a:gd name="T36" fmla="*/ 0 w 109"/>
                <a:gd name="T37" fmla="*/ 45 h 109"/>
                <a:gd name="T38" fmla="*/ 15 w 109"/>
                <a:gd name="T39" fmla="*/ 40 h 109"/>
                <a:gd name="T40" fmla="*/ 10 w 109"/>
                <a:gd name="T41" fmla="*/ 23 h 109"/>
                <a:gd name="T42" fmla="*/ 22 w 109"/>
                <a:gd name="T43" fmla="*/ 10 h 109"/>
                <a:gd name="T44" fmla="*/ 39 w 109"/>
                <a:gd name="T45" fmla="*/ 16 h 109"/>
                <a:gd name="T46" fmla="*/ 44 w 109"/>
                <a:gd name="T47" fmla="*/ 0 h 109"/>
                <a:gd name="T48" fmla="*/ 63 w 109"/>
                <a:gd name="T49" fmla="*/ 0 h 109"/>
                <a:gd name="T50" fmla="*/ 70 w 109"/>
                <a:gd name="T51" fmla="*/ 16 h 109"/>
                <a:gd name="T52" fmla="*/ 86 w 109"/>
                <a:gd name="T53" fmla="*/ 10 h 109"/>
                <a:gd name="T54" fmla="*/ 99 w 109"/>
                <a:gd name="T55" fmla="*/ 24 h 109"/>
                <a:gd name="T56" fmla="*/ 93 w 109"/>
                <a:gd name="T57" fmla="*/ 40 h 109"/>
                <a:gd name="T58" fmla="*/ 108 w 109"/>
                <a:gd name="T59" fmla="*/ 45 h 109"/>
                <a:gd name="T60" fmla="*/ 78 w 109"/>
                <a:gd name="T61" fmla="*/ 55 h 109"/>
                <a:gd name="T62" fmla="*/ 54 w 109"/>
                <a:gd name="T63" fmla="*/ 31 h 109"/>
                <a:gd name="T64" fmla="*/ 30 w 109"/>
                <a:gd name="T65" fmla="*/ 55 h 109"/>
                <a:gd name="T66" fmla="*/ 54 w 109"/>
                <a:gd name="T67" fmla="*/ 79 h 109"/>
                <a:gd name="T68" fmla="*/ 78 w 109"/>
                <a:gd name="T69" fmla="*/ 55 h 1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9"/>
                <a:gd name="T106" fmla="*/ 0 h 109"/>
                <a:gd name="T107" fmla="*/ 109 w 109"/>
                <a:gd name="T108" fmla="*/ 109 h 1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9" h="109">
                  <a:moveTo>
                    <a:pt x="108" y="45"/>
                  </a:moveTo>
                  <a:cubicBezTo>
                    <a:pt x="109" y="45"/>
                    <a:pt x="108" y="65"/>
                    <a:pt x="108" y="65"/>
                  </a:cubicBezTo>
                  <a:cubicBezTo>
                    <a:pt x="108" y="65"/>
                    <a:pt x="95" y="62"/>
                    <a:pt x="93" y="71"/>
                  </a:cubicBezTo>
                  <a:cubicBezTo>
                    <a:pt x="92" y="79"/>
                    <a:pt x="101" y="86"/>
                    <a:pt x="101" y="86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5" y="101"/>
                    <a:pt x="78" y="91"/>
                    <a:pt x="70" y="94"/>
                  </a:cubicBezTo>
                  <a:cubicBezTo>
                    <a:pt x="62" y="97"/>
                    <a:pt x="65" y="109"/>
                    <a:pt x="65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09"/>
                    <a:pt x="46" y="96"/>
                    <a:pt x="38" y="93"/>
                  </a:cubicBezTo>
                  <a:cubicBezTo>
                    <a:pt x="30" y="90"/>
                    <a:pt x="23" y="101"/>
                    <a:pt x="23" y="101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5"/>
                    <a:pt x="13" y="80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3"/>
                    <a:pt x="15" y="72"/>
                    <a:pt x="14" y="70"/>
                  </a:cubicBezTo>
                  <a:cubicBezTo>
                    <a:pt x="14" y="69"/>
                    <a:pt x="14" y="68"/>
                    <a:pt x="13" y="67"/>
                  </a:cubicBezTo>
                  <a:cubicBezTo>
                    <a:pt x="12" y="63"/>
                    <a:pt x="11" y="60"/>
                    <a:pt x="10" y="60"/>
                  </a:cubicBezTo>
                  <a:cubicBezTo>
                    <a:pt x="10" y="60"/>
                    <a:pt x="5" y="62"/>
                    <a:pt x="0" y="6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5"/>
                    <a:pt x="10" y="45"/>
                    <a:pt x="15" y="40"/>
                  </a:cubicBezTo>
                  <a:cubicBezTo>
                    <a:pt x="19" y="34"/>
                    <a:pt x="10" y="23"/>
                    <a:pt x="10" y="23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9" y="18"/>
                    <a:pt x="39" y="16"/>
                  </a:cubicBezTo>
                  <a:cubicBezTo>
                    <a:pt x="48" y="13"/>
                    <a:pt x="44" y="0"/>
                    <a:pt x="4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0"/>
                    <a:pt x="63" y="14"/>
                    <a:pt x="70" y="16"/>
                  </a:cubicBezTo>
                  <a:cubicBezTo>
                    <a:pt x="77" y="18"/>
                    <a:pt x="86" y="10"/>
                    <a:pt x="86" y="10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9" y="24"/>
                    <a:pt x="87" y="33"/>
                    <a:pt x="93" y="40"/>
                  </a:cubicBezTo>
                  <a:cubicBezTo>
                    <a:pt x="98" y="46"/>
                    <a:pt x="107" y="45"/>
                    <a:pt x="108" y="45"/>
                  </a:cubicBezTo>
                  <a:close/>
                  <a:moveTo>
                    <a:pt x="78" y="55"/>
                  </a:moveTo>
                  <a:cubicBezTo>
                    <a:pt x="78" y="41"/>
                    <a:pt x="68" y="31"/>
                    <a:pt x="54" y="31"/>
                  </a:cubicBezTo>
                  <a:cubicBezTo>
                    <a:pt x="41" y="31"/>
                    <a:pt x="30" y="41"/>
                    <a:pt x="30" y="55"/>
                  </a:cubicBezTo>
                  <a:cubicBezTo>
                    <a:pt x="30" y="68"/>
                    <a:pt x="41" y="79"/>
                    <a:pt x="54" y="79"/>
                  </a:cubicBezTo>
                  <a:cubicBezTo>
                    <a:pt x="68" y="79"/>
                    <a:pt x="78" y="68"/>
                    <a:pt x="78" y="55"/>
                  </a:cubicBezTo>
                  <a:close/>
                </a:path>
              </a:pathLst>
            </a:custGeom>
            <a:solidFill>
              <a:srgbClr val="31A8DF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085470" y="1999371"/>
            <a:ext cx="1756438" cy="1739950"/>
            <a:chOff x="5085470" y="1999371"/>
            <a:chExt cx="1756438" cy="1739950"/>
          </a:xfrm>
          <a:solidFill>
            <a:srgbClr val="63CFF6"/>
          </a:solidFill>
        </p:grpSpPr>
        <p:sp>
          <p:nvSpPr>
            <p:cNvPr id="11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5085470" y="1999371"/>
              <a:ext cx="1756438" cy="1739950"/>
            </a:xfrm>
            <a:custGeom>
              <a:avLst/>
              <a:gdLst>
                <a:gd name="T0" fmla="*/ 441 w 445"/>
                <a:gd name="T1" fmla="*/ 181 h 441"/>
                <a:gd name="T2" fmla="*/ 441 w 445"/>
                <a:gd name="T3" fmla="*/ 260 h 441"/>
                <a:gd name="T4" fmla="*/ 380 w 445"/>
                <a:gd name="T5" fmla="*/ 286 h 441"/>
                <a:gd name="T6" fmla="*/ 411 w 445"/>
                <a:gd name="T7" fmla="*/ 347 h 441"/>
                <a:gd name="T8" fmla="*/ 347 w 445"/>
                <a:gd name="T9" fmla="*/ 408 h 441"/>
                <a:gd name="T10" fmla="*/ 287 w 445"/>
                <a:gd name="T11" fmla="*/ 377 h 441"/>
                <a:gd name="T12" fmla="*/ 264 w 445"/>
                <a:gd name="T13" fmla="*/ 441 h 441"/>
                <a:gd name="T14" fmla="*/ 181 w 445"/>
                <a:gd name="T15" fmla="*/ 441 h 441"/>
                <a:gd name="T16" fmla="*/ 155 w 445"/>
                <a:gd name="T17" fmla="*/ 376 h 441"/>
                <a:gd name="T18" fmla="*/ 96 w 445"/>
                <a:gd name="T19" fmla="*/ 408 h 441"/>
                <a:gd name="T20" fmla="*/ 72 w 445"/>
                <a:gd name="T21" fmla="*/ 383 h 441"/>
                <a:gd name="T22" fmla="*/ 72 w 445"/>
                <a:gd name="T23" fmla="*/ 378 h 441"/>
                <a:gd name="T24" fmla="*/ 68 w 445"/>
                <a:gd name="T25" fmla="*/ 378 h 441"/>
                <a:gd name="T26" fmla="*/ 33 w 445"/>
                <a:gd name="T27" fmla="*/ 341 h 441"/>
                <a:gd name="T28" fmla="*/ 61 w 445"/>
                <a:gd name="T29" fmla="*/ 303 h 441"/>
                <a:gd name="T30" fmla="*/ 61 w 445"/>
                <a:gd name="T31" fmla="*/ 303 h 441"/>
                <a:gd name="T32" fmla="*/ 61 w 445"/>
                <a:gd name="T33" fmla="*/ 303 h 441"/>
                <a:gd name="T34" fmla="*/ 60 w 445"/>
                <a:gd name="T35" fmla="*/ 281 h 441"/>
                <a:gd name="T36" fmla="*/ 54 w 445"/>
                <a:gd name="T37" fmla="*/ 271 h 441"/>
                <a:gd name="T38" fmla="*/ 44 w 445"/>
                <a:gd name="T39" fmla="*/ 241 h 441"/>
                <a:gd name="T40" fmla="*/ 0 w 445"/>
                <a:gd name="T41" fmla="*/ 242 h 441"/>
                <a:gd name="T42" fmla="*/ 0 w 445"/>
                <a:gd name="T43" fmla="*/ 181 h 441"/>
                <a:gd name="T44" fmla="*/ 62 w 445"/>
                <a:gd name="T45" fmla="*/ 159 h 441"/>
                <a:gd name="T46" fmla="*/ 40 w 445"/>
                <a:gd name="T47" fmla="*/ 92 h 441"/>
                <a:gd name="T48" fmla="*/ 92 w 445"/>
                <a:gd name="T49" fmla="*/ 38 h 441"/>
                <a:gd name="T50" fmla="*/ 158 w 445"/>
                <a:gd name="T51" fmla="*/ 62 h 441"/>
                <a:gd name="T52" fmla="*/ 181 w 445"/>
                <a:gd name="T53" fmla="*/ 0 h 441"/>
                <a:gd name="T54" fmla="*/ 257 w 445"/>
                <a:gd name="T55" fmla="*/ 0 h 441"/>
                <a:gd name="T56" fmla="*/ 286 w 445"/>
                <a:gd name="T57" fmla="*/ 63 h 441"/>
                <a:gd name="T58" fmla="*/ 349 w 445"/>
                <a:gd name="T59" fmla="*/ 38 h 441"/>
                <a:gd name="T60" fmla="*/ 405 w 445"/>
                <a:gd name="T61" fmla="*/ 95 h 441"/>
                <a:gd name="T62" fmla="*/ 377 w 445"/>
                <a:gd name="T63" fmla="*/ 159 h 441"/>
                <a:gd name="T64" fmla="*/ 441 w 445"/>
                <a:gd name="T65" fmla="*/ 181 h 441"/>
                <a:gd name="T66" fmla="*/ 319 w 445"/>
                <a:gd name="T67" fmla="*/ 221 h 441"/>
                <a:gd name="T68" fmla="*/ 221 w 445"/>
                <a:gd name="T69" fmla="*/ 123 h 441"/>
                <a:gd name="T70" fmla="*/ 123 w 445"/>
                <a:gd name="T71" fmla="*/ 221 h 441"/>
                <a:gd name="T72" fmla="*/ 221 w 445"/>
                <a:gd name="T73" fmla="*/ 318 h 441"/>
                <a:gd name="T74" fmla="*/ 319 w 445"/>
                <a:gd name="T75" fmla="*/ 221 h 44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45"/>
                <a:gd name="T115" fmla="*/ 0 h 441"/>
                <a:gd name="T116" fmla="*/ 445 w 445"/>
                <a:gd name="T117" fmla="*/ 441 h 44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45" h="441">
                  <a:moveTo>
                    <a:pt x="441" y="181"/>
                  </a:moveTo>
                  <a:cubicBezTo>
                    <a:pt x="445" y="181"/>
                    <a:pt x="441" y="260"/>
                    <a:pt x="441" y="260"/>
                  </a:cubicBezTo>
                  <a:cubicBezTo>
                    <a:pt x="441" y="260"/>
                    <a:pt x="386" y="251"/>
                    <a:pt x="380" y="286"/>
                  </a:cubicBezTo>
                  <a:cubicBezTo>
                    <a:pt x="375" y="320"/>
                    <a:pt x="411" y="347"/>
                    <a:pt x="411" y="347"/>
                  </a:cubicBezTo>
                  <a:cubicBezTo>
                    <a:pt x="347" y="408"/>
                    <a:pt x="347" y="408"/>
                    <a:pt x="347" y="408"/>
                  </a:cubicBezTo>
                  <a:cubicBezTo>
                    <a:pt x="347" y="408"/>
                    <a:pt x="316" y="366"/>
                    <a:pt x="287" y="377"/>
                  </a:cubicBezTo>
                  <a:cubicBezTo>
                    <a:pt x="254" y="390"/>
                    <a:pt x="264" y="441"/>
                    <a:pt x="264" y="441"/>
                  </a:cubicBezTo>
                  <a:cubicBezTo>
                    <a:pt x="181" y="441"/>
                    <a:pt x="181" y="441"/>
                    <a:pt x="181" y="441"/>
                  </a:cubicBezTo>
                  <a:cubicBezTo>
                    <a:pt x="181" y="441"/>
                    <a:pt x="187" y="387"/>
                    <a:pt x="155" y="376"/>
                  </a:cubicBezTo>
                  <a:cubicBezTo>
                    <a:pt x="123" y="365"/>
                    <a:pt x="96" y="408"/>
                    <a:pt x="96" y="408"/>
                  </a:cubicBezTo>
                  <a:cubicBezTo>
                    <a:pt x="72" y="383"/>
                    <a:pt x="72" y="383"/>
                    <a:pt x="72" y="383"/>
                  </a:cubicBezTo>
                  <a:cubicBezTo>
                    <a:pt x="72" y="380"/>
                    <a:pt x="72" y="378"/>
                    <a:pt x="72" y="378"/>
                  </a:cubicBezTo>
                  <a:cubicBezTo>
                    <a:pt x="68" y="378"/>
                    <a:pt x="68" y="378"/>
                    <a:pt x="68" y="378"/>
                  </a:cubicBezTo>
                  <a:cubicBezTo>
                    <a:pt x="33" y="341"/>
                    <a:pt x="33" y="341"/>
                    <a:pt x="33" y="341"/>
                  </a:cubicBezTo>
                  <a:cubicBezTo>
                    <a:pt x="33" y="341"/>
                    <a:pt x="55" y="324"/>
                    <a:pt x="61" y="303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3" y="296"/>
                    <a:pt x="63" y="288"/>
                    <a:pt x="60" y="281"/>
                  </a:cubicBezTo>
                  <a:cubicBezTo>
                    <a:pt x="59" y="277"/>
                    <a:pt x="56" y="274"/>
                    <a:pt x="54" y="271"/>
                  </a:cubicBezTo>
                  <a:cubicBezTo>
                    <a:pt x="50" y="255"/>
                    <a:pt x="46" y="240"/>
                    <a:pt x="44" y="241"/>
                  </a:cubicBezTo>
                  <a:cubicBezTo>
                    <a:pt x="41" y="242"/>
                    <a:pt x="20" y="249"/>
                    <a:pt x="0" y="242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1"/>
                    <a:pt x="43" y="182"/>
                    <a:pt x="62" y="159"/>
                  </a:cubicBezTo>
                  <a:cubicBezTo>
                    <a:pt x="80" y="135"/>
                    <a:pt x="40" y="92"/>
                    <a:pt x="40" y="92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38"/>
                    <a:pt x="120" y="72"/>
                    <a:pt x="158" y="62"/>
                  </a:cubicBezTo>
                  <a:cubicBezTo>
                    <a:pt x="195" y="52"/>
                    <a:pt x="181" y="0"/>
                    <a:pt x="181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57" y="0"/>
                    <a:pt x="257" y="54"/>
                    <a:pt x="286" y="63"/>
                  </a:cubicBezTo>
                  <a:cubicBezTo>
                    <a:pt x="314" y="72"/>
                    <a:pt x="349" y="38"/>
                    <a:pt x="349" y="38"/>
                  </a:cubicBezTo>
                  <a:cubicBezTo>
                    <a:pt x="405" y="95"/>
                    <a:pt x="405" y="95"/>
                    <a:pt x="405" y="95"/>
                  </a:cubicBezTo>
                  <a:cubicBezTo>
                    <a:pt x="405" y="95"/>
                    <a:pt x="356" y="134"/>
                    <a:pt x="377" y="159"/>
                  </a:cubicBezTo>
                  <a:cubicBezTo>
                    <a:pt x="399" y="184"/>
                    <a:pt x="436" y="182"/>
                    <a:pt x="441" y="181"/>
                  </a:cubicBezTo>
                  <a:close/>
                  <a:moveTo>
                    <a:pt x="319" y="221"/>
                  </a:moveTo>
                  <a:cubicBezTo>
                    <a:pt x="319" y="166"/>
                    <a:pt x="275" y="123"/>
                    <a:pt x="221" y="123"/>
                  </a:cubicBezTo>
                  <a:cubicBezTo>
                    <a:pt x="167" y="123"/>
                    <a:pt x="123" y="166"/>
                    <a:pt x="123" y="221"/>
                  </a:cubicBezTo>
                  <a:cubicBezTo>
                    <a:pt x="123" y="275"/>
                    <a:pt x="167" y="318"/>
                    <a:pt x="221" y="318"/>
                  </a:cubicBezTo>
                  <a:cubicBezTo>
                    <a:pt x="275" y="318"/>
                    <a:pt x="319" y="275"/>
                    <a:pt x="319" y="22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5638400" y="2551032"/>
              <a:ext cx="642970" cy="635360"/>
            </a:xfrm>
            <a:custGeom>
              <a:avLst/>
              <a:gdLst>
                <a:gd name="T0" fmla="*/ 162 w 163"/>
                <a:gd name="T1" fmla="*/ 66 h 161"/>
                <a:gd name="T2" fmla="*/ 162 w 163"/>
                <a:gd name="T3" fmla="*/ 95 h 161"/>
                <a:gd name="T4" fmla="*/ 139 w 163"/>
                <a:gd name="T5" fmla="*/ 104 h 161"/>
                <a:gd name="T6" fmla="*/ 150 w 163"/>
                <a:gd name="T7" fmla="*/ 127 h 161"/>
                <a:gd name="T8" fmla="*/ 127 w 163"/>
                <a:gd name="T9" fmla="*/ 149 h 161"/>
                <a:gd name="T10" fmla="*/ 105 w 163"/>
                <a:gd name="T11" fmla="*/ 138 h 161"/>
                <a:gd name="T12" fmla="*/ 97 w 163"/>
                <a:gd name="T13" fmla="*/ 161 h 161"/>
                <a:gd name="T14" fmla="*/ 66 w 163"/>
                <a:gd name="T15" fmla="*/ 161 h 161"/>
                <a:gd name="T16" fmla="*/ 57 w 163"/>
                <a:gd name="T17" fmla="*/ 137 h 161"/>
                <a:gd name="T18" fmla="*/ 35 w 163"/>
                <a:gd name="T19" fmla="*/ 149 h 161"/>
                <a:gd name="T20" fmla="*/ 12 w 163"/>
                <a:gd name="T21" fmla="*/ 124 h 161"/>
                <a:gd name="T22" fmla="*/ 23 w 163"/>
                <a:gd name="T23" fmla="*/ 110 h 161"/>
                <a:gd name="T24" fmla="*/ 23 w 163"/>
                <a:gd name="T25" fmla="*/ 110 h 161"/>
                <a:gd name="T26" fmla="*/ 23 w 163"/>
                <a:gd name="T27" fmla="*/ 110 h 161"/>
                <a:gd name="T28" fmla="*/ 22 w 163"/>
                <a:gd name="T29" fmla="*/ 103 h 161"/>
                <a:gd name="T30" fmla="*/ 20 w 163"/>
                <a:gd name="T31" fmla="*/ 99 h 161"/>
                <a:gd name="T32" fmla="*/ 16 w 163"/>
                <a:gd name="T33" fmla="*/ 88 h 161"/>
                <a:gd name="T34" fmla="*/ 0 w 163"/>
                <a:gd name="T35" fmla="*/ 88 h 161"/>
                <a:gd name="T36" fmla="*/ 0 w 163"/>
                <a:gd name="T37" fmla="*/ 66 h 161"/>
                <a:gd name="T38" fmla="*/ 23 w 163"/>
                <a:gd name="T39" fmla="*/ 58 h 161"/>
                <a:gd name="T40" fmla="*/ 15 w 163"/>
                <a:gd name="T41" fmla="*/ 33 h 161"/>
                <a:gd name="T42" fmla="*/ 34 w 163"/>
                <a:gd name="T43" fmla="*/ 13 h 161"/>
                <a:gd name="T44" fmla="*/ 58 w 163"/>
                <a:gd name="T45" fmla="*/ 22 h 161"/>
                <a:gd name="T46" fmla="*/ 66 w 163"/>
                <a:gd name="T47" fmla="*/ 0 h 161"/>
                <a:gd name="T48" fmla="*/ 94 w 163"/>
                <a:gd name="T49" fmla="*/ 0 h 161"/>
                <a:gd name="T50" fmla="*/ 105 w 163"/>
                <a:gd name="T51" fmla="*/ 23 h 161"/>
                <a:gd name="T52" fmla="*/ 128 w 163"/>
                <a:gd name="T53" fmla="*/ 13 h 161"/>
                <a:gd name="T54" fmla="*/ 148 w 163"/>
                <a:gd name="T55" fmla="*/ 34 h 161"/>
                <a:gd name="T56" fmla="*/ 138 w 163"/>
                <a:gd name="T57" fmla="*/ 58 h 161"/>
                <a:gd name="T58" fmla="*/ 162 w 163"/>
                <a:gd name="T59" fmla="*/ 66 h 161"/>
                <a:gd name="T60" fmla="*/ 117 w 163"/>
                <a:gd name="T61" fmla="*/ 80 h 161"/>
                <a:gd name="T62" fmla="*/ 81 w 163"/>
                <a:gd name="T63" fmla="*/ 45 h 161"/>
                <a:gd name="T64" fmla="*/ 45 w 163"/>
                <a:gd name="T65" fmla="*/ 80 h 161"/>
                <a:gd name="T66" fmla="*/ 81 w 163"/>
                <a:gd name="T67" fmla="*/ 116 h 161"/>
                <a:gd name="T68" fmla="*/ 117 w 163"/>
                <a:gd name="T69" fmla="*/ 80 h 16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63"/>
                <a:gd name="T106" fmla="*/ 0 h 161"/>
                <a:gd name="T107" fmla="*/ 163 w 163"/>
                <a:gd name="T108" fmla="*/ 161 h 16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63" h="161">
                  <a:moveTo>
                    <a:pt x="162" y="66"/>
                  </a:moveTo>
                  <a:cubicBezTo>
                    <a:pt x="163" y="66"/>
                    <a:pt x="162" y="95"/>
                    <a:pt x="162" y="95"/>
                  </a:cubicBezTo>
                  <a:cubicBezTo>
                    <a:pt x="162" y="95"/>
                    <a:pt x="142" y="92"/>
                    <a:pt x="139" y="104"/>
                  </a:cubicBezTo>
                  <a:cubicBezTo>
                    <a:pt x="137" y="117"/>
                    <a:pt x="150" y="127"/>
                    <a:pt x="150" y="127"/>
                  </a:cubicBezTo>
                  <a:cubicBezTo>
                    <a:pt x="127" y="149"/>
                    <a:pt x="127" y="149"/>
                    <a:pt x="127" y="149"/>
                  </a:cubicBezTo>
                  <a:cubicBezTo>
                    <a:pt x="127" y="149"/>
                    <a:pt x="116" y="134"/>
                    <a:pt x="105" y="138"/>
                  </a:cubicBezTo>
                  <a:cubicBezTo>
                    <a:pt x="93" y="143"/>
                    <a:pt x="97" y="161"/>
                    <a:pt x="97" y="161"/>
                  </a:cubicBezTo>
                  <a:cubicBezTo>
                    <a:pt x="66" y="161"/>
                    <a:pt x="66" y="161"/>
                    <a:pt x="66" y="161"/>
                  </a:cubicBezTo>
                  <a:cubicBezTo>
                    <a:pt x="66" y="161"/>
                    <a:pt x="69" y="141"/>
                    <a:pt x="57" y="137"/>
                  </a:cubicBezTo>
                  <a:cubicBezTo>
                    <a:pt x="45" y="133"/>
                    <a:pt x="35" y="149"/>
                    <a:pt x="35" y="149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4"/>
                    <a:pt x="20" y="118"/>
                    <a:pt x="23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10"/>
                    <a:pt x="23" y="110"/>
                    <a:pt x="23" y="110"/>
                  </a:cubicBezTo>
                  <a:cubicBezTo>
                    <a:pt x="23" y="108"/>
                    <a:pt x="23" y="105"/>
                    <a:pt x="22" y="103"/>
                  </a:cubicBezTo>
                  <a:cubicBezTo>
                    <a:pt x="22" y="101"/>
                    <a:pt x="21" y="100"/>
                    <a:pt x="20" y="99"/>
                  </a:cubicBezTo>
                  <a:cubicBezTo>
                    <a:pt x="18" y="93"/>
                    <a:pt x="17" y="87"/>
                    <a:pt x="16" y="88"/>
                  </a:cubicBezTo>
                  <a:cubicBezTo>
                    <a:pt x="15" y="88"/>
                    <a:pt x="8" y="91"/>
                    <a:pt x="0" y="88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16" y="66"/>
                    <a:pt x="23" y="58"/>
                  </a:cubicBezTo>
                  <a:cubicBezTo>
                    <a:pt x="30" y="49"/>
                    <a:pt x="15" y="33"/>
                    <a:pt x="15" y="3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44" y="26"/>
                    <a:pt x="58" y="22"/>
                  </a:cubicBezTo>
                  <a:cubicBezTo>
                    <a:pt x="72" y="18"/>
                    <a:pt x="66" y="0"/>
                    <a:pt x="6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4" y="0"/>
                    <a:pt x="94" y="20"/>
                    <a:pt x="105" y="23"/>
                  </a:cubicBezTo>
                  <a:cubicBezTo>
                    <a:pt x="115" y="26"/>
                    <a:pt x="128" y="13"/>
                    <a:pt x="128" y="13"/>
                  </a:cubicBezTo>
                  <a:cubicBezTo>
                    <a:pt x="148" y="34"/>
                    <a:pt x="148" y="34"/>
                    <a:pt x="148" y="34"/>
                  </a:cubicBezTo>
                  <a:cubicBezTo>
                    <a:pt x="148" y="34"/>
                    <a:pt x="131" y="49"/>
                    <a:pt x="138" y="58"/>
                  </a:cubicBezTo>
                  <a:cubicBezTo>
                    <a:pt x="146" y="67"/>
                    <a:pt x="160" y="66"/>
                    <a:pt x="162" y="66"/>
                  </a:cubicBezTo>
                  <a:close/>
                  <a:moveTo>
                    <a:pt x="117" y="80"/>
                  </a:moveTo>
                  <a:cubicBezTo>
                    <a:pt x="117" y="61"/>
                    <a:pt x="101" y="45"/>
                    <a:pt x="81" y="45"/>
                  </a:cubicBezTo>
                  <a:cubicBezTo>
                    <a:pt x="61" y="45"/>
                    <a:pt x="45" y="61"/>
                    <a:pt x="45" y="80"/>
                  </a:cubicBezTo>
                  <a:cubicBezTo>
                    <a:pt x="45" y="100"/>
                    <a:pt x="61" y="116"/>
                    <a:pt x="81" y="116"/>
                  </a:cubicBezTo>
                  <a:cubicBezTo>
                    <a:pt x="101" y="116"/>
                    <a:pt x="117" y="100"/>
                    <a:pt x="117" y="8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19449" y="3517190"/>
              <a:ext cx="15219" cy="19023"/>
            </a:xfrm>
            <a:custGeom>
              <a:avLst/>
              <a:gdLst>
                <a:gd name="T0" fmla="*/ 4 w 4"/>
                <a:gd name="T1" fmla="*/ 5 h 5"/>
                <a:gd name="T2" fmla="*/ 0 w 4"/>
                <a:gd name="T3" fmla="*/ 0 h 5"/>
                <a:gd name="T4" fmla="*/ 4 w 4"/>
                <a:gd name="T5" fmla="*/ 0 h 5"/>
                <a:gd name="T6" fmla="*/ 4 w 4"/>
                <a:gd name="T7" fmla="*/ 5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"/>
                <a:gd name="T13" fmla="*/ 0 h 5"/>
                <a:gd name="T14" fmla="*/ 4 w 4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" h="5">
                  <a:moveTo>
                    <a:pt x="4" y="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2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739817" y="2921143"/>
            <a:ext cx="800226" cy="792616"/>
            <a:chOff x="6739817" y="2921143"/>
            <a:chExt cx="800226" cy="792616"/>
          </a:xfrm>
        </p:grpSpPr>
        <p:sp>
          <p:nvSpPr>
            <p:cNvPr id="15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6992186" y="3173512"/>
              <a:ext cx="291683" cy="287877"/>
            </a:xfrm>
            <a:custGeom>
              <a:avLst/>
              <a:gdLst>
                <a:gd name="T0" fmla="*/ 10 w 74"/>
                <a:gd name="T1" fmla="*/ 50 h 73"/>
                <a:gd name="T2" fmla="*/ 10 w 74"/>
                <a:gd name="T3" fmla="*/ 50 h 73"/>
                <a:gd name="T4" fmla="*/ 10 w 74"/>
                <a:gd name="T5" fmla="*/ 47 h 73"/>
                <a:gd name="T6" fmla="*/ 9 w 74"/>
                <a:gd name="T7" fmla="*/ 45 h 73"/>
                <a:gd name="T8" fmla="*/ 7 w 74"/>
                <a:gd name="T9" fmla="*/ 40 h 73"/>
                <a:gd name="T10" fmla="*/ 0 w 74"/>
                <a:gd name="T11" fmla="*/ 40 h 73"/>
                <a:gd name="T12" fmla="*/ 0 w 74"/>
                <a:gd name="T13" fmla="*/ 30 h 73"/>
                <a:gd name="T14" fmla="*/ 10 w 74"/>
                <a:gd name="T15" fmla="*/ 26 h 73"/>
                <a:gd name="T16" fmla="*/ 7 w 74"/>
                <a:gd name="T17" fmla="*/ 15 h 73"/>
                <a:gd name="T18" fmla="*/ 15 w 74"/>
                <a:gd name="T19" fmla="*/ 6 h 73"/>
                <a:gd name="T20" fmla="*/ 26 w 74"/>
                <a:gd name="T21" fmla="*/ 10 h 73"/>
                <a:gd name="T22" fmla="*/ 30 w 74"/>
                <a:gd name="T23" fmla="*/ 0 h 73"/>
                <a:gd name="T24" fmla="*/ 43 w 74"/>
                <a:gd name="T25" fmla="*/ 0 h 73"/>
                <a:gd name="T26" fmla="*/ 48 w 74"/>
                <a:gd name="T27" fmla="*/ 10 h 73"/>
                <a:gd name="T28" fmla="*/ 58 w 74"/>
                <a:gd name="T29" fmla="*/ 6 h 73"/>
                <a:gd name="T30" fmla="*/ 67 w 74"/>
                <a:gd name="T31" fmla="*/ 15 h 73"/>
                <a:gd name="T32" fmla="*/ 63 w 74"/>
                <a:gd name="T33" fmla="*/ 26 h 73"/>
                <a:gd name="T34" fmla="*/ 73 w 74"/>
                <a:gd name="T35" fmla="*/ 30 h 73"/>
                <a:gd name="T36" fmla="*/ 73 w 74"/>
                <a:gd name="T37" fmla="*/ 43 h 73"/>
                <a:gd name="T38" fmla="*/ 63 w 74"/>
                <a:gd name="T39" fmla="*/ 47 h 73"/>
                <a:gd name="T40" fmla="*/ 68 w 74"/>
                <a:gd name="T41" fmla="*/ 57 h 73"/>
                <a:gd name="T42" fmla="*/ 58 w 74"/>
                <a:gd name="T43" fmla="*/ 68 h 73"/>
                <a:gd name="T44" fmla="*/ 48 w 74"/>
                <a:gd name="T45" fmla="*/ 63 h 73"/>
                <a:gd name="T46" fmla="*/ 44 w 74"/>
                <a:gd name="T47" fmla="*/ 73 h 73"/>
                <a:gd name="T48" fmla="*/ 30 w 74"/>
                <a:gd name="T49" fmla="*/ 73 h 73"/>
                <a:gd name="T50" fmla="*/ 26 w 74"/>
                <a:gd name="T51" fmla="*/ 62 h 73"/>
                <a:gd name="T52" fmla="*/ 16 w 74"/>
                <a:gd name="T53" fmla="*/ 68 h 73"/>
                <a:gd name="T54" fmla="*/ 5 w 74"/>
                <a:gd name="T55" fmla="*/ 56 h 73"/>
                <a:gd name="T56" fmla="*/ 10 w 74"/>
                <a:gd name="T57" fmla="*/ 50 h 73"/>
                <a:gd name="T58" fmla="*/ 53 w 74"/>
                <a:gd name="T59" fmla="*/ 36 h 73"/>
                <a:gd name="T60" fmla="*/ 37 w 74"/>
                <a:gd name="T61" fmla="*/ 20 h 73"/>
                <a:gd name="T62" fmla="*/ 21 w 74"/>
                <a:gd name="T63" fmla="*/ 36 h 73"/>
                <a:gd name="T64" fmla="*/ 37 w 74"/>
                <a:gd name="T65" fmla="*/ 53 h 73"/>
                <a:gd name="T66" fmla="*/ 53 w 74"/>
                <a:gd name="T67" fmla="*/ 36 h 7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4"/>
                <a:gd name="T103" fmla="*/ 0 h 73"/>
                <a:gd name="T104" fmla="*/ 74 w 74"/>
                <a:gd name="T105" fmla="*/ 73 h 7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4" h="73">
                  <a:moveTo>
                    <a:pt x="10" y="50"/>
                  </a:moveTo>
                  <a:cubicBezTo>
                    <a:pt x="10" y="50"/>
                    <a:pt x="10" y="50"/>
                    <a:pt x="10" y="50"/>
                  </a:cubicBezTo>
                  <a:cubicBezTo>
                    <a:pt x="10" y="49"/>
                    <a:pt x="10" y="48"/>
                    <a:pt x="10" y="47"/>
                  </a:cubicBezTo>
                  <a:cubicBezTo>
                    <a:pt x="10" y="46"/>
                    <a:pt x="9" y="45"/>
                    <a:pt x="9" y="45"/>
                  </a:cubicBezTo>
                  <a:cubicBezTo>
                    <a:pt x="8" y="42"/>
                    <a:pt x="8" y="40"/>
                    <a:pt x="7" y="40"/>
                  </a:cubicBezTo>
                  <a:cubicBezTo>
                    <a:pt x="7" y="40"/>
                    <a:pt x="3" y="41"/>
                    <a:pt x="0" y="4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7" y="30"/>
                    <a:pt x="10" y="26"/>
                  </a:cubicBezTo>
                  <a:cubicBezTo>
                    <a:pt x="13" y="22"/>
                    <a:pt x="7" y="15"/>
                    <a:pt x="7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20" y="12"/>
                    <a:pt x="26" y="10"/>
                  </a:cubicBezTo>
                  <a:cubicBezTo>
                    <a:pt x="32" y="8"/>
                    <a:pt x="30" y="0"/>
                    <a:pt x="3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9"/>
                    <a:pt x="48" y="10"/>
                  </a:cubicBezTo>
                  <a:cubicBezTo>
                    <a:pt x="52" y="12"/>
                    <a:pt x="58" y="6"/>
                    <a:pt x="58" y="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59" y="22"/>
                    <a:pt x="63" y="26"/>
                  </a:cubicBezTo>
                  <a:cubicBezTo>
                    <a:pt x="66" y="30"/>
                    <a:pt x="73" y="30"/>
                    <a:pt x="73" y="30"/>
                  </a:cubicBezTo>
                  <a:cubicBezTo>
                    <a:pt x="74" y="30"/>
                    <a:pt x="73" y="43"/>
                    <a:pt x="73" y="43"/>
                  </a:cubicBezTo>
                  <a:cubicBezTo>
                    <a:pt x="73" y="43"/>
                    <a:pt x="64" y="41"/>
                    <a:pt x="63" y="47"/>
                  </a:cubicBezTo>
                  <a:cubicBezTo>
                    <a:pt x="62" y="53"/>
                    <a:pt x="68" y="57"/>
                    <a:pt x="68" y="57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58" y="68"/>
                    <a:pt x="53" y="61"/>
                    <a:pt x="48" y="63"/>
                  </a:cubicBezTo>
                  <a:cubicBezTo>
                    <a:pt x="42" y="65"/>
                    <a:pt x="44" y="73"/>
                    <a:pt x="44" y="73"/>
                  </a:cubicBezTo>
                  <a:cubicBezTo>
                    <a:pt x="30" y="73"/>
                    <a:pt x="30" y="73"/>
                    <a:pt x="30" y="73"/>
                  </a:cubicBezTo>
                  <a:cubicBezTo>
                    <a:pt x="30" y="73"/>
                    <a:pt x="31" y="64"/>
                    <a:pt x="26" y="62"/>
                  </a:cubicBezTo>
                  <a:cubicBezTo>
                    <a:pt x="21" y="60"/>
                    <a:pt x="16" y="68"/>
                    <a:pt x="16" y="68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6"/>
                    <a:pt x="9" y="54"/>
                    <a:pt x="10" y="50"/>
                  </a:cubicBezTo>
                  <a:close/>
                  <a:moveTo>
                    <a:pt x="53" y="36"/>
                  </a:moveTo>
                  <a:cubicBezTo>
                    <a:pt x="53" y="27"/>
                    <a:pt x="46" y="20"/>
                    <a:pt x="37" y="20"/>
                  </a:cubicBezTo>
                  <a:cubicBezTo>
                    <a:pt x="28" y="20"/>
                    <a:pt x="21" y="27"/>
                    <a:pt x="21" y="36"/>
                  </a:cubicBezTo>
                  <a:cubicBezTo>
                    <a:pt x="21" y="45"/>
                    <a:pt x="28" y="53"/>
                    <a:pt x="37" y="53"/>
                  </a:cubicBezTo>
                  <a:cubicBezTo>
                    <a:pt x="46" y="53"/>
                    <a:pt x="53" y="45"/>
                    <a:pt x="53" y="36"/>
                  </a:cubicBezTo>
                  <a:close/>
                </a:path>
              </a:pathLst>
            </a:custGeom>
            <a:solidFill>
              <a:srgbClr val="FDB817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 noChangeArrowheads="1"/>
            </p:cNvSpPr>
            <p:nvPr/>
          </p:nvSpPr>
          <p:spPr bwMode="auto">
            <a:xfrm>
              <a:off x="6739817" y="2921143"/>
              <a:ext cx="800226" cy="792616"/>
            </a:xfrm>
            <a:custGeom>
              <a:avLst/>
              <a:gdLst>
                <a:gd name="T0" fmla="*/ 201 w 203"/>
                <a:gd name="T1" fmla="*/ 83 h 201"/>
                <a:gd name="T2" fmla="*/ 201 w 203"/>
                <a:gd name="T3" fmla="*/ 118 h 201"/>
                <a:gd name="T4" fmla="*/ 173 w 203"/>
                <a:gd name="T5" fmla="*/ 130 h 201"/>
                <a:gd name="T6" fmla="*/ 187 w 203"/>
                <a:gd name="T7" fmla="*/ 158 h 201"/>
                <a:gd name="T8" fmla="*/ 158 w 203"/>
                <a:gd name="T9" fmla="*/ 186 h 201"/>
                <a:gd name="T10" fmla="*/ 131 w 203"/>
                <a:gd name="T11" fmla="*/ 172 h 201"/>
                <a:gd name="T12" fmla="*/ 120 w 203"/>
                <a:gd name="T13" fmla="*/ 201 h 201"/>
                <a:gd name="T14" fmla="*/ 82 w 203"/>
                <a:gd name="T15" fmla="*/ 201 h 201"/>
                <a:gd name="T16" fmla="*/ 71 w 203"/>
                <a:gd name="T17" fmla="*/ 171 h 201"/>
                <a:gd name="T18" fmla="*/ 44 w 203"/>
                <a:gd name="T19" fmla="*/ 186 h 201"/>
                <a:gd name="T20" fmla="*/ 15 w 203"/>
                <a:gd name="T21" fmla="*/ 155 h 201"/>
                <a:gd name="T22" fmla="*/ 28 w 203"/>
                <a:gd name="T23" fmla="*/ 138 h 201"/>
                <a:gd name="T24" fmla="*/ 28 w 203"/>
                <a:gd name="T25" fmla="*/ 138 h 201"/>
                <a:gd name="T26" fmla="*/ 28 w 203"/>
                <a:gd name="T27" fmla="*/ 128 h 201"/>
                <a:gd name="T28" fmla="*/ 25 w 203"/>
                <a:gd name="T29" fmla="*/ 123 h 201"/>
                <a:gd name="T30" fmla="*/ 20 w 203"/>
                <a:gd name="T31" fmla="*/ 110 h 201"/>
                <a:gd name="T32" fmla="*/ 0 w 203"/>
                <a:gd name="T33" fmla="*/ 110 h 201"/>
                <a:gd name="T34" fmla="*/ 0 w 203"/>
                <a:gd name="T35" fmla="*/ 83 h 201"/>
                <a:gd name="T36" fmla="*/ 28 w 203"/>
                <a:gd name="T37" fmla="*/ 72 h 201"/>
                <a:gd name="T38" fmla="*/ 18 w 203"/>
                <a:gd name="T39" fmla="*/ 42 h 201"/>
                <a:gd name="T40" fmla="*/ 42 w 203"/>
                <a:gd name="T41" fmla="*/ 17 h 201"/>
                <a:gd name="T42" fmla="*/ 72 w 203"/>
                <a:gd name="T43" fmla="*/ 28 h 201"/>
                <a:gd name="T44" fmla="*/ 82 w 203"/>
                <a:gd name="T45" fmla="*/ 0 h 201"/>
                <a:gd name="T46" fmla="*/ 117 w 203"/>
                <a:gd name="T47" fmla="*/ 0 h 201"/>
                <a:gd name="T48" fmla="*/ 130 w 203"/>
                <a:gd name="T49" fmla="*/ 29 h 201"/>
                <a:gd name="T50" fmla="*/ 159 w 203"/>
                <a:gd name="T51" fmla="*/ 17 h 201"/>
                <a:gd name="T52" fmla="*/ 184 w 203"/>
                <a:gd name="T53" fmla="*/ 43 h 201"/>
                <a:gd name="T54" fmla="*/ 172 w 203"/>
                <a:gd name="T55" fmla="*/ 72 h 201"/>
                <a:gd name="T56" fmla="*/ 201 w 203"/>
                <a:gd name="T57" fmla="*/ 83 h 201"/>
                <a:gd name="T58" fmla="*/ 101 w 203"/>
                <a:gd name="T59" fmla="*/ 145 h 201"/>
                <a:gd name="T60" fmla="*/ 145 w 203"/>
                <a:gd name="T61" fmla="*/ 100 h 201"/>
                <a:gd name="T62" fmla="*/ 101 w 203"/>
                <a:gd name="T63" fmla="*/ 56 h 201"/>
                <a:gd name="T64" fmla="*/ 56 w 203"/>
                <a:gd name="T65" fmla="*/ 100 h 201"/>
                <a:gd name="T66" fmla="*/ 101 w 203"/>
                <a:gd name="T67" fmla="*/ 145 h 20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03"/>
                <a:gd name="T103" fmla="*/ 0 h 201"/>
                <a:gd name="T104" fmla="*/ 203 w 203"/>
                <a:gd name="T105" fmla="*/ 201 h 20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03" h="201">
                  <a:moveTo>
                    <a:pt x="201" y="83"/>
                  </a:moveTo>
                  <a:cubicBezTo>
                    <a:pt x="203" y="82"/>
                    <a:pt x="201" y="118"/>
                    <a:pt x="201" y="118"/>
                  </a:cubicBezTo>
                  <a:cubicBezTo>
                    <a:pt x="201" y="118"/>
                    <a:pt x="176" y="114"/>
                    <a:pt x="173" y="130"/>
                  </a:cubicBezTo>
                  <a:cubicBezTo>
                    <a:pt x="171" y="146"/>
                    <a:pt x="187" y="158"/>
                    <a:pt x="187" y="158"/>
                  </a:cubicBezTo>
                  <a:cubicBezTo>
                    <a:pt x="158" y="186"/>
                    <a:pt x="158" y="186"/>
                    <a:pt x="158" y="186"/>
                  </a:cubicBezTo>
                  <a:cubicBezTo>
                    <a:pt x="158" y="186"/>
                    <a:pt x="144" y="167"/>
                    <a:pt x="131" y="172"/>
                  </a:cubicBezTo>
                  <a:cubicBezTo>
                    <a:pt x="116" y="178"/>
                    <a:pt x="120" y="201"/>
                    <a:pt x="120" y="201"/>
                  </a:cubicBezTo>
                  <a:cubicBezTo>
                    <a:pt x="82" y="201"/>
                    <a:pt x="82" y="201"/>
                    <a:pt x="82" y="201"/>
                  </a:cubicBezTo>
                  <a:cubicBezTo>
                    <a:pt x="82" y="201"/>
                    <a:pt x="85" y="176"/>
                    <a:pt x="71" y="171"/>
                  </a:cubicBezTo>
                  <a:cubicBezTo>
                    <a:pt x="56" y="166"/>
                    <a:pt x="44" y="186"/>
                    <a:pt x="44" y="186"/>
                  </a:cubicBezTo>
                  <a:cubicBezTo>
                    <a:pt x="15" y="155"/>
                    <a:pt x="15" y="155"/>
                    <a:pt x="15" y="155"/>
                  </a:cubicBezTo>
                  <a:cubicBezTo>
                    <a:pt x="15" y="155"/>
                    <a:pt x="25" y="148"/>
                    <a:pt x="28" y="138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29" y="135"/>
                    <a:pt x="29" y="131"/>
                    <a:pt x="28" y="128"/>
                  </a:cubicBezTo>
                  <a:cubicBezTo>
                    <a:pt x="27" y="126"/>
                    <a:pt x="26" y="125"/>
                    <a:pt x="25" y="123"/>
                  </a:cubicBezTo>
                  <a:cubicBezTo>
                    <a:pt x="23" y="116"/>
                    <a:pt x="21" y="109"/>
                    <a:pt x="20" y="110"/>
                  </a:cubicBezTo>
                  <a:cubicBezTo>
                    <a:pt x="19" y="110"/>
                    <a:pt x="9" y="113"/>
                    <a:pt x="0" y="1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20" y="83"/>
                    <a:pt x="28" y="72"/>
                  </a:cubicBezTo>
                  <a:cubicBezTo>
                    <a:pt x="37" y="62"/>
                    <a:pt x="18" y="42"/>
                    <a:pt x="18" y="42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7"/>
                    <a:pt x="55" y="33"/>
                    <a:pt x="72" y="28"/>
                  </a:cubicBezTo>
                  <a:cubicBezTo>
                    <a:pt x="89" y="23"/>
                    <a:pt x="82" y="0"/>
                    <a:pt x="8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7" y="0"/>
                    <a:pt x="117" y="25"/>
                    <a:pt x="130" y="29"/>
                  </a:cubicBezTo>
                  <a:cubicBezTo>
                    <a:pt x="143" y="33"/>
                    <a:pt x="159" y="17"/>
                    <a:pt x="159" y="17"/>
                  </a:cubicBezTo>
                  <a:cubicBezTo>
                    <a:pt x="184" y="43"/>
                    <a:pt x="184" y="43"/>
                    <a:pt x="184" y="43"/>
                  </a:cubicBezTo>
                  <a:cubicBezTo>
                    <a:pt x="184" y="43"/>
                    <a:pt x="162" y="61"/>
                    <a:pt x="172" y="72"/>
                  </a:cubicBezTo>
                  <a:cubicBezTo>
                    <a:pt x="182" y="84"/>
                    <a:pt x="199" y="83"/>
                    <a:pt x="201" y="83"/>
                  </a:cubicBezTo>
                  <a:close/>
                  <a:moveTo>
                    <a:pt x="101" y="145"/>
                  </a:moveTo>
                  <a:cubicBezTo>
                    <a:pt x="125" y="145"/>
                    <a:pt x="145" y="125"/>
                    <a:pt x="145" y="100"/>
                  </a:cubicBezTo>
                  <a:cubicBezTo>
                    <a:pt x="145" y="76"/>
                    <a:pt x="125" y="56"/>
                    <a:pt x="101" y="56"/>
                  </a:cubicBezTo>
                  <a:cubicBezTo>
                    <a:pt x="76" y="56"/>
                    <a:pt x="56" y="76"/>
                    <a:pt x="56" y="100"/>
                  </a:cubicBezTo>
                  <a:cubicBezTo>
                    <a:pt x="56" y="125"/>
                    <a:pt x="76" y="145"/>
                    <a:pt x="101" y="145"/>
                  </a:cubicBezTo>
                  <a:close/>
                </a:path>
              </a:pathLst>
            </a:custGeom>
            <a:solidFill>
              <a:srgbClr val="FDB817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7007405" y="3690931"/>
            <a:ext cx="1448267" cy="2358824"/>
            <a:chOff x="7007405" y="3690931"/>
            <a:chExt cx="1448267" cy="2358824"/>
          </a:xfrm>
          <a:solidFill>
            <a:srgbClr val="63CFF6"/>
          </a:solidFill>
        </p:grpSpPr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07405" y="3690931"/>
              <a:ext cx="1448267" cy="2358824"/>
            </a:xfrm>
            <a:custGeom>
              <a:avLst/>
              <a:gdLst>
                <a:gd name="T0" fmla="*/ 288 w 367"/>
                <a:gd name="T1" fmla="*/ 298 h 598"/>
                <a:gd name="T2" fmla="*/ 262 w 367"/>
                <a:gd name="T3" fmla="*/ 300 h 598"/>
                <a:gd name="T4" fmla="*/ 255 w 367"/>
                <a:gd name="T5" fmla="*/ 276 h 598"/>
                <a:gd name="T6" fmla="*/ 319 w 367"/>
                <a:gd name="T7" fmla="*/ 257 h 598"/>
                <a:gd name="T8" fmla="*/ 281 w 367"/>
                <a:gd name="T9" fmla="*/ 206 h 598"/>
                <a:gd name="T10" fmla="*/ 271 w 367"/>
                <a:gd name="T11" fmla="*/ 216 h 598"/>
                <a:gd name="T12" fmla="*/ 293 w 367"/>
                <a:gd name="T13" fmla="*/ 247 h 598"/>
                <a:gd name="T14" fmla="*/ 243 w 367"/>
                <a:gd name="T15" fmla="*/ 267 h 598"/>
                <a:gd name="T16" fmla="*/ 255 w 367"/>
                <a:gd name="T17" fmla="*/ 314 h 598"/>
                <a:gd name="T18" fmla="*/ 287 w 367"/>
                <a:gd name="T19" fmla="*/ 312 h 598"/>
                <a:gd name="T20" fmla="*/ 283 w 367"/>
                <a:gd name="T21" fmla="*/ 343 h 598"/>
                <a:gd name="T22" fmla="*/ 267 w 367"/>
                <a:gd name="T23" fmla="*/ 598 h 598"/>
                <a:gd name="T24" fmla="*/ 243 w 367"/>
                <a:gd name="T25" fmla="*/ 598 h 598"/>
                <a:gd name="T26" fmla="*/ 211 w 367"/>
                <a:gd name="T27" fmla="*/ 350 h 598"/>
                <a:gd name="T28" fmla="*/ 163 w 367"/>
                <a:gd name="T29" fmla="*/ 598 h 598"/>
                <a:gd name="T30" fmla="*/ 132 w 367"/>
                <a:gd name="T31" fmla="*/ 598 h 598"/>
                <a:gd name="T32" fmla="*/ 159 w 367"/>
                <a:gd name="T33" fmla="*/ 358 h 598"/>
                <a:gd name="T34" fmla="*/ 144 w 367"/>
                <a:gd name="T35" fmla="*/ 223 h 598"/>
                <a:gd name="T36" fmla="*/ 115 w 367"/>
                <a:gd name="T37" fmla="*/ 182 h 598"/>
                <a:gd name="T38" fmla="*/ 34 w 367"/>
                <a:gd name="T39" fmla="*/ 127 h 598"/>
                <a:gd name="T40" fmla="*/ 0 w 367"/>
                <a:gd name="T41" fmla="*/ 10 h 598"/>
                <a:gd name="T42" fmla="*/ 31 w 367"/>
                <a:gd name="T43" fmla="*/ 0 h 598"/>
                <a:gd name="T44" fmla="*/ 65 w 367"/>
                <a:gd name="T45" fmla="*/ 113 h 598"/>
                <a:gd name="T46" fmla="*/ 159 w 367"/>
                <a:gd name="T47" fmla="*/ 144 h 598"/>
                <a:gd name="T48" fmla="*/ 159 w 367"/>
                <a:gd name="T49" fmla="*/ 144 h 598"/>
                <a:gd name="T50" fmla="*/ 204 w 367"/>
                <a:gd name="T51" fmla="*/ 182 h 598"/>
                <a:gd name="T52" fmla="*/ 186 w 367"/>
                <a:gd name="T53" fmla="*/ 242 h 598"/>
                <a:gd name="T54" fmla="*/ 204 w 367"/>
                <a:gd name="T55" fmla="*/ 267 h 598"/>
                <a:gd name="T56" fmla="*/ 224 w 367"/>
                <a:gd name="T57" fmla="*/ 240 h 598"/>
                <a:gd name="T58" fmla="*/ 204 w 367"/>
                <a:gd name="T59" fmla="*/ 182 h 598"/>
                <a:gd name="T60" fmla="*/ 224 w 367"/>
                <a:gd name="T61" fmla="*/ 142 h 598"/>
                <a:gd name="T62" fmla="*/ 305 w 367"/>
                <a:gd name="T63" fmla="*/ 170 h 598"/>
                <a:gd name="T64" fmla="*/ 353 w 367"/>
                <a:gd name="T65" fmla="*/ 250 h 598"/>
                <a:gd name="T66" fmla="*/ 331 w 367"/>
                <a:gd name="T67" fmla="*/ 293 h 598"/>
                <a:gd name="T68" fmla="*/ 288 w 367"/>
                <a:gd name="T69" fmla="*/ 298 h 5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67"/>
                <a:gd name="T106" fmla="*/ 0 h 598"/>
                <a:gd name="T107" fmla="*/ 367 w 367"/>
                <a:gd name="T108" fmla="*/ 598 h 5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67" h="598">
                  <a:moveTo>
                    <a:pt x="288" y="298"/>
                  </a:moveTo>
                  <a:cubicBezTo>
                    <a:pt x="273" y="299"/>
                    <a:pt x="262" y="300"/>
                    <a:pt x="262" y="300"/>
                  </a:cubicBezTo>
                  <a:cubicBezTo>
                    <a:pt x="255" y="276"/>
                    <a:pt x="255" y="276"/>
                    <a:pt x="255" y="276"/>
                  </a:cubicBezTo>
                  <a:cubicBezTo>
                    <a:pt x="319" y="257"/>
                    <a:pt x="319" y="257"/>
                    <a:pt x="319" y="257"/>
                  </a:cubicBezTo>
                  <a:cubicBezTo>
                    <a:pt x="281" y="206"/>
                    <a:pt x="281" y="206"/>
                    <a:pt x="281" y="206"/>
                  </a:cubicBezTo>
                  <a:cubicBezTo>
                    <a:pt x="271" y="216"/>
                    <a:pt x="271" y="216"/>
                    <a:pt x="271" y="216"/>
                  </a:cubicBezTo>
                  <a:cubicBezTo>
                    <a:pt x="293" y="247"/>
                    <a:pt x="293" y="247"/>
                    <a:pt x="293" y="247"/>
                  </a:cubicBezTo>
                  <a:cubicBezTo>
                    <a:pt x="243" y="267"/>
                    <a:pt x="243" y="267"/>
                    <a:pt x="243" y="267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87" y="312"/>
                    <a:pt x="287" y="312"/>
                    <a:pt x="287" y="312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67" y="598"/>
                    <a:pt x="267" y="598"/>
                    <a:pt x="267" y="598"/>
                  </a:cubicBezTo>
                  <a:cubicBezTo>
                    <a:pt x="243" y="598"/>
                    <a:pt x="243" y="598"/>
                    <a:pt x="243" y="598"/>
                  </a:cubicBezTo>
                  <a:cubicBezTo>
                    <a:pt x="211" y="350"/>
                    <a:pt x="211" y="350"/>
                    <a:pt x="211" y="350"/>
                  </a:cubicBezTo>
                  <a:cubicBezTo>
                    <a:pt x="163" y="598"/>
                    <a:pt x="163" y="598"/>
                    <a:pt x="163" y="598"/>
                  </a:cubicBezTo>
                  <a:cubicBezTo>
                    <a:pt x="132" y="598"/>
                    <a:pt x="132" y="598"/>
                    <a:pt x="132" y="598"/>
                  </a:cubicBezTo>
                  <a:cubicBezTo>
                    <a:pt x="159" y="358"/>
                    <a:pt x="159" y="358"/>
                    <a:pt x="159" y="358"/>
                  </a:cubicBezTo>
                  <a:cubicBezTo>
                    <a:pt x="159" y="358"/>
                    <a:pt x="154" y="252"/>
                    <a:pt x="144" y="223"/>
                  </a:cubicBezTo>
                  <a:cubicBezTo>
                    <a:pt x="135" y="194"/>
                    <a:pt x="115" y="182"/>
                    <a:pt x="115" y="182"/>
                  </a:cubicBezTo>
                  <a:cubicBezTo>
                    <a:pt x="46" y="166"/>
                    <a:pt x="34" y="127"/>
                    <a:pt x="34" y="12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55" y="89"/>
                    <a:pt x="65" y="113"/>
                  </a:cubicBezTo>
                  <a:cubicBezTo>
                    <a:pt x="72" y="130"/>
                    <a:pt x="128" y="140"/>
                    <a:pt x="159" y="144"/>
                  </a:cubicBezTo>
                  <a:cubicBezTo>
                    <a:pt x="159" y="144"/>
                    <a:pt x="159" y="144"/>
                    <a:pt x="159" y="144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204" y="267"/>
                    <a:pt x="204" y="267"/>
                    <a:pt x="204" y="267"/>
                  </a:cubicBezTo>
                  <a:cubicBezTo>
                    <a:pt x="224" y="240"/>
                    <a:pt x="224" y="240"/>
                    <a:pt x="224" y="240"/>
                  </a:cubicBezTo>
                  <a:cubicBezTo>
                    <a:pt x="204" y="182"/>
                    <a:pt x="204" y="182"/>
                    <a:pt x="204" y="18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52" y="142"/>
                    <a:pt x="286" y="148"/>
                    <a:pt x="305" y="170"/>
                  </a:cubicBezTo>
                  <a:cubicBezTo>
                    <a:pt x="341" y="214"/>
                    <a:pt x="353" y="250"/>
                    <a:pt x="353" y="250"/>
                  </a:cubicBezTo>
                  <a:cubicBezTo>
                    <a:pt x="353" y="250"/>
                    <a:pt x="367" y="288"/>
                    <a:pt x="331" y="293"/>
                  </a:cubicBezTo>
                  <a:cubicBezTo>
                    <a:pt x="316" y="295"/>
                    <a:pt x="300" y="297"/>
                    <a:pt x="288" y="29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500728" y="3761950"/>
              <a:ext cx="469229" cy="46922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41684" y="4408724"/>
              <a:ext cx="149646" cy="334801"/>
            </a:xfrm>
            <a:custGeom>
              <a:avLst/>
              <a:gdLst>
                <a:gd name="T0" fmla="*/ 56 w 118"/>
                <a:gd name="T1" fmla="*/ 0 h 264"/>
                <a:gd name="T2" fmla="*/ 118 w 118"/>
                <a:gd name="T3" fmla="*/ 180 h 264"/>
                <a:gd name="T4" fmla="*/ 56 w 118"/>
                <a:gd name="T5" fmla="*/ 264 h 264"/>
                <a:gd name="T6" fmla="*/ 0 w 118"/>
                <a:gd name="T7" fmla="*/ 186 h 264"/>
                <a:gd name="T8" fmla="*/ 56 w 118"/>
                <a:gd name="T9" fmla="*/ 0 h 2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264"/>
                <a:gd name="T17" fmla="*/ 118 w 118"/>
                <a:gd name="T18" fmla="*/ 264 h 2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264">
                  <a:moveTo>
                    <a:pt x="56" y="0"/>
                  </a:moveTo>
                  <a:lnTo>
                    <a:pt x="118" y="180"/>
                  </a:lnTo>
                  <a:lnTo>
                    <a:pt x="56" y="264"/>
                  </a:lnTo>
                  <a:lnTo>
                    <a:pt x="0" y="186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3686026" y="2782911"/>
            <a:ext cx="1353154" cy="3538237"/>
            <a:chOff x="3686026" y="2782911"/>
            <a:chExt cx="1353154" cy="3538237"/>
          </a:xfrm>
          <a:solidFill>
            <a:srgbClr val="63CFF6"/>
          </a:solidFill>
        </p:grpSpPr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62490" y="4163964"/>
              <a:ext cx="469229" cy="469228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9436" y="4160161"/>
              <a:ext cx="114137" cy="114137"/>
            </a:xfrm>
            <a:custGeom>
              <a:avLst/>
              <a:gdLst>
                <a:gd name="T0" fmla="*/ 29 w 29"/>
                <a:gd name="T1" fmla="*/ 14 h 29"/>
                <a:gd name="T2" fmla="*/ 29 w 29"/>
                <a:gd name="T3" fmla="*/ 27 h 29"/>
                <a:gd name="T4" fmla="*/ 13 w 29"/>
                <a:gd name="T5" fmla="*/ 24 h 29"/>
                <a:gd name="T6" fmla="*/ 0 w 29"/>
                <a:gd name="T7" fmla="*/ 13 h 29"/>
                <a:gd name="T8" fmla="*/ 0 w 29"/>
                <a:gd name="T9" fmla="*/ 0 h 29"/>
                <a:gd name="T10" fmla="*/ 16 w 29"/>
                <a:gd name="T11" fmla="*/ 13 h 29"/>
                <a:gd name="T12" fmla="*/ 29 w 29"/>
                <a:gd name="T13" fmla="*/ 14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29"/>
                <a:gd name="T23" fmla="*/ 29 w 29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29">
                  <a:moveTo>
                    <a:pt x="29" y="14"/>
                  </a:moveTo>
                  <a:cubicBezTo>
                    <a:pt x="29" y="18"/>
                    <a:pt x="29" y="23"/>
                    <a:pt x="29" y="27"/>
                  </a:cubicBezTo>
                  <a:cubicBezTo>
                    <a:pt x="24" y="29"/>
                    <a:pt x="18" y="28"/>
                    <a:pt x="13" y="2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0" y="16"/>
                    <a:pt x="24" y="16"/>
                    <a:pt x="29" y="1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34964" y="4825957"/>
              <a:ext cx="150914" cy="311973"/>
            </a:xfrm>
            <a:custGeom>
              <a:avLst/>
              <a:gdLst>
                <a:gd name="T0" fmla="*/ 56 w 119"/>
                <a:gd name="T1" fmla="*/ 0 h 246"/>
                <a:gd name="T2" fmla="*/ 119 w 119"/>
                <a:gd name="T3" fmla="*/ 162 h 246"/>
                <a:gd name="T4" fmla="*/ 69 w 119"/>
                <a:gd name="T5" fmla="*/ 246 h 246"/>
                <a:gd name="T6" fmla="*/ 0 w 119"/>
                <a:gd name="T7" fmla="*/ 156 h 246"/>
                <a:gd name="T8" fmla="*/ 56 w 119"/>
                <a:gd name="T9" fmla="*/ 0 h 2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9"/>
                <a:gd name="T16" fmla="*/ 0 h 246"/>
                <a:gd name="T17" fmla="*/ 119 w 119"/>
                <a:gd name="T18" fmla="*/ 246 h 2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9" h="246">
                  <a:moveTo>
                    <a:pt x="56" y="0"/>
                  </a:moveTo>
                  <a:lnTo>
                    <a:pt x="119" y="162"/>
                  </a:lnTo>
                  <a:lnTo>
                    <a:pt x="69" y="246"/>
                  </a:lnTo>
                  <a:lnTo>
                    <a:pt x="0" y="156"/>
                  </a:ln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9436" y="3954714"/>
              <a:ext cx="114137" cy="267587"/>
            </a:xfrm>
            <a:custGeom>
              <a:avLst/>
              <a:gdLst>
                <a:gd name="T0" fmla="*/ 29 w 29"/>
                <a:gd name="T1" fmla="*/ 0 h 68"/>
                <a:gd name="T2" fmla="*/ 29 w 29"/>
                <a:gd name="T3" fmla="*/ 66 h 68"/>
                <a:gd name="T4" fmla="*/ 16 w 29"/>
                <a:gd name="T5" fmla="*/ 65 h 68"/>
                <a:gd name="T6" fmla="*/ 0 w 29"/>
                <a:gd name="T7" fmla="*/ 52 h 68"/>
                <a:gd name="T8" fmla="*/ 0 w 29"/>
                <a:gd name="T9" fmla="*/ 11 h 68"/>
                <a:gd name="T10" fmla="*/ 9 w 29"/>
                <a:gd name="T11" fmla="*/ 0 h 68"/>
                <a:gd name="T12" fmla="*/ 29 w 29"/>
                <a:gd name="T13" fmla="*/ 0 h 6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9"/>
                <a:gd name="T22" fmla="*/ 0 h 68"/>
                <a:gd name="T23" fmla="*/ 29 w 29"/>
                <a:gd name="T24" fmla="*/ 68 h 6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9" h="68">
                  <a:moveTo>
                    <a:pt x="29" y="0"/>
                  </a:moveTo>
                  <a:cubicBezTo>
                    <a:pt x="29" y="0"/>
                    <a:pt x="29" y="14"/>
                    <a:pt x="29" y="66"/>
                  </a:cubicBezTo>
                  <a:cubicBezTo>
                    <a:pt x="24" y="68"/>
                    <a:pt x="20" y="68"/>
                    <a:pt x="16" y="6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47645" y="3366277"/>
              <a:ext cx="303097" cy="304365"/>
            </a:xfrm>
            <a:custGeom>
              <a:avLst/>
              <a:gdLst>
                <a:gd name="T0" fmla="*/ 69 w 77"/>
                <a:gd name="T1" fmla="*/ 34 h 77"/>
                <a:gd name="T2" fmla="*/ 72 w 77"/>
                <a:gd name="T3" fmla="*/ 56 h 77"/>
                <a:gd name="T4" fmla="*/ 55 w 77"/>
                <a:gd name="T5" fmla="*/ 77 h 77"/>
                <a:gd name="T6" fmla="*/ 47 w 77"/>
                <a:gd name="T7" fmla="*/ 73 h 77"/>
                <a:gd name="T8" fmla="*/ 59 w 77"/>
                <a:gd name="T9" fmla="*/ 58 h 77"/>
                <a:gd name="T10" fmla="*/ 59 w 77"/>
                <a:gd name="T11" fmla="*/ 39 h 77"/>
                <a:gd name="T12" fmla="*/ 33 w 77"/>
                <a:gd name="T13" fmla="*/ 17 h 77"/>
                <a:gd name="T14" fmla="*/ 13 w 77"/>
                <a:gd name="T15" fmla="*/ 20 h 77"/>
                <a:gd name="T16" fmla="*/ 4 w 77"/>
                <a:gd name="T17" fmla="*/ 32 h 77"/>
                <a:gd name="T18" fmla="*/ 0 w 77"/>
                <a:gd name="T19" fmla="*/ 24 h 77"/>
                <a:gd name="T20" fmla="*/ 13 w 77"/>
                <a:gd name="T21" fmla="*/ 8 h 77"/>
                <a:gd name="T22" fmla="*/ 35 w 77"/>
                <a:gd name="T23" fmla="*/ 6 h 77"/>
                <a:gd name="T24" fmla="*/ 69 w 77"/>
                <a:gd name="T25" fmla="*/ 34 h 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7"/>
                <a:gd name="T40" fmla="*/ 0 h 77"/>
                <a:gd name="T41" fmla="*/ 77 w 77"/>
                <a:gd name="T42" fmla="*/ 77 h 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7" h="77">
                  <a:moveTo>
                    <a:pt x="69" y="34"/>
                  </a:moveTo>
                  <a:cubicBezTo>
                    <a:pt x="76" y="39"/>
                    <a:pt x="77" y="49"/>
                    <a:pt x="72" y="56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2" y="76"/>
                    <a:pt x="50" y="75"/>
                    <a:pt x="47" y="73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64" y="52"/>
                    <a:pt x="64" y="43"/>
                    <a:pt x="59" y="3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7" y="13"/>
                    <a:pt x="18" y="14"/>
                    <a:pt x="13" y="2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29"/>
                    <a:pt x="1" y="26"/>
                    <a:pt x="0" y="24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8" y="1"/>
                    <a:pt x="29" y="0"/>
                    <a:pt x="35" y="6"/>
                  </a:cubicBezTo>
                  <a:lnTo>
                    <a:pt x="69" y="3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62864" y="3418272"/>
              <a:ext cx="237152" cy="237152"/>
            </a:xfrm>
            <a:custGeom>
              <a:avLst/>
              <a:gdLst>
                <a:gd name="T0" fmla="*/ 55 w 60"/>
                <a:gd name="T1" fmla="*/ 26 h 60"/>
                <a:gd name="T2" fmla="*/ 55 w 60"/>
                <a:gd name="T3" fmla="*/ 45 h 60"/>
                <a:gd name="T4" fmla="*/ 43 w 60"/>
                <a:gd name="T5" fmla="*/ 60 h 60"/>
                <a:gd name="T6" fmla="*/ 26 w 60"/>
                <a:gd name="T7" fmla="*/ 48 h 60"/>
                <a:gd name="T8" fmla="*/ 0 w 60"/>
                <a:gd name="T9" fmla="*/ 19 h 60"/>
                <a:gd name="T10" fmla="*/ 9 w 60"/>
                <a:gd name="T11" fmla="*/ 7 h 60"/>
                <a:gd name="T12" fmla="*/ 29 w 60"/>
                <a:gd name="T13" fmla="*/ 4 h 60"/>
                <a:gd name="T14" fmla="*/ 55 w 60"/>
                <a:gd name="T15" fmla="*/ 26 h 6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0"/>
                <a:gd name="T25" fmla="*/ 0 h 60"/>
                <a:gd name="T26" fmla="*/ 60 w 60"/>
                <a:gd name="T27" fmla="*/ 60 h 6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0" h="60">
                  <a:moveTo>
                    <a:pt x="55" y="26"/>
                  </a:moveTo>
                  <a:cubicBezTo>
                    <a:pt x="60" y="30"/>
                    <a:pt x="60" y="39"/>
                    <a:pt x="55" y="4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37" y="57"/>
                    <a:pt x="31" y="53"/>
                    <a:pt x="26" y="48"/>
                  </a:cubicBezTo>
                  <a:cubicBezTo>
                    <a:pt x="15" y="40"/>
                    <a:pt x="7" y="30"/>
                    <a:pt x="0" y="19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4" y="1"/>
                    <a:pt x="23" y="0"/>
                    <a:pt x="29" y="4"/>
                  </a:cubicBezTo>
                  <a:lnTo>
                    <a:pt x="55" y="2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27355" y="3493095"/>
              <a:ext cx="205446" cy="205446"/>
            </a:xfrm>
            <a:custGeom>
              <a:avLst/>
              <a:gdLst>
                <a:gd name="T0" fmla="*/ 52 w 52"/>
                <a:gd name="T1" fmla="*/ 41 h 52"/>
                <a:gd name="T2" fmla="*/ 43 w 52"/>
                <a:gd name="T3" fmla="*/ 52 h 52"/>
                <a:gd name="T4" fmla="*/ 26 w 52"/>
                <a:gd name="T5" fmla="*/ 40 h 52"/>
                <a:gd name="T6" fmla="*/ 0 w 52"/>
                <a:gd name="T7" fmla="*/ 11 h 52"/>
                <a:gd name="T8" fmla="*/ 9 w 52"/>
                <a:gd name="T9" fmla="*/ 0 h 52"/>
                <a:gd name="T10" fmla="*/ 35 w 52"/>
                <a:gd name="T11" fmla="*/ 29 h 52"/>
                <a:gd name="T12" fmla="*/ 52 w 52"/>
                <a:gd name="T13" fmla="*/ 41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"/>
                <a:gd name="T22" fmla="*/ 0 h 52"/>
                <a:gd name="T23" fmla="*/ 52 w 52"/>
                <a:gd name="T24" fmla="*/ 52 h 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" h="52">
                  <a:moveTo>
                    <a:pt x="52" y="41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38" y="48"/>
                    <a:pt x="32" y="44"/>
                    <a:pt x="26" y="40"/>
                  </a:cubicBezTo>
                  <a:cubicBezTo>
                    <a:pt x="16" y="31"/>
                    <a:pt x="7" y="21"/>
                    <a:pt x="0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6" y="11"/>
                    <a:pt x="24" y="21"/>
                    <a:pt x="35" y="29"/>
                  </a:cubicBezTo>
                  <a:cubicBezTo>
                    <a:pt x="40" y="34"/>
                    <a:pt x="46" y="38"/>
                    <a:pt x="52" y="4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29144" y="4210888"/>
              <a:ext cx="954944" cy="2110260"/>
            </a:xfrm>
            <a:custGeom>
              <a:avLst/>
              <a:gdLst>
                <a:gd name="T0" fmla="*/ 234 w 242"/>
                <a:gd name="T1" fmla="*/ 27 h 535"/>
                <a:gd name="T2" fmla="*/ 234 w 242"/>
                <a:gd name="T3" fmla="*/ 95 h 535"/>
                <a:gd name="T4" fmla="*/ 173 w 242"/>
                <a:gd name="T5" fmla="*/ 167 h 535"/>
                <a:gd name="T6" fmla="*/ 156 w 242"/>
                <a:gd name="T7" fmla="*/ 223 h 535"/>
                <a:gd name="T8" fmla="*/ 156 w 242"/>
                <a:gd name="T9" fmla="*/ 300 h 535"/>
                <a:gd name="T10" fmla="*/ 173 w 242"/>
                <a:gd name="T11" fmla="*/ 535 h 535"/>
                <a:gd name="T12" fmla="*/ 141 w 242"/>
                <a:gd name="T13" fmla="*/ 535 h 535"/>
                <a:gd name="T14" fmla="*/ 89 w 242"/>
                <a:gd name="T15" fmla="*/ 314 h 535"/>
                <a:gd name="T16" fmla="*/ 54 w 242"/>
                <a:gd name="T17" fmla="*/ 535 h 535"/>
                <a:gd name="T18" fmla="*/ 16 w 242"/>
                <a:gd name="T19" fmla="*/ 535 h 535"/>
                <a:gd name="T20" fmla="*/ 39 w 242"/>
                <a:gd name="T21" fmla="*/ 314 h 535"/>
                <a:gd name="T22" fmla="*/ 43 w 242"/>
                <a:gd name="T23" fmla="*/ 167 h 535"/>
                <a:gd name="T24" fmla="*/ 29 w 242"/>
                <a:gd name="T25" fmla="*/ 130 h 535"/>
                <a:gd name="T26" fmla="*/ 5 w 242"/>
                <a:gd name="T27" fmla="*/ 50 h 535"/>
                <a:gd name="T28" fmla="*/ 5 w 242"/>
                <a:gd name="T29" fmla="*/ 0 h 535"/>
                <a:gd name="T30" fmla="*/ 18 w 242"/>
                <a:gd name="T31" fmla="*/ 11 h 535"/>
                <a:gd name="T32" fmla="*/ 34 w 242"/>
                <a:gd name="T33" fmla="*/ 14 h 535"/>
                <a:gd name="T34" fmla="*/ 34 w 242"/>
                <a:gd name="T35" fmla="*/ 27 h 535"/>
                <a:gd name="T36" fmla="*/ 86 w 242"/>
                <a:gd name="T37" fmla="*/ 108 h 535"/>
                <a:gd name="T38" fmla="*/ 121 w 242"/>
                <a:gd name="T39" fmla="*/ 156 h 535"/>
                <a:gd name="T40" fmla="*/ 103 w 242"/>
                <a:gd name="T41" fmla="*/ 206 h 535"/>
                <a:gd name="T42" fmla="*/ 125 w 242"/>
                <a:gd name="T43" fmla="*/ 235 h 535"/>
                <a:gd name="T44" fmla="*/ 141 w 242"/>
                <a:gd name="T45" fmla="*/ 208 h 535"/>
                <a:gd name="T46" fmla="*/ 121 w 242"/>
                <a:gd name="T47" fmla="*/ 156 h 535"/>
                <a:gd name="T48" fmla="*/ 141 w 242"/>
                <a:gd name="T49" fmla="*/ 127 h 535"/>
                <a:gd name="T50" fmla="*/ 173 w 242"/>
                <a:gd name="T51" fmla="*/ 119 h 535"/>
                <a:gd name="T52" fmla="*/ 210 w 242"/>
                <a:gd name="T53" fmla="*/ 76 h 535"/>
                <a:gd name="T54" fmla="*/ 210 w 242"/>
                <a:gd name="T55" fmla="*/ 27 h 535"/>
                <a:gd name="T56" fmla="*/ 234 w 242"/>
                <a:gd name="T57" fmla="*/ 27 h 53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2"/>
                <a:gd name="T88" fmla="*/ 0 h 535"/>
                <a:gd name="T89" fmla="*/ 242 w 242"/>
                <a:gd name="T90" fmla="*/ 535 h 53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2" h="535">
                  <a:moveTo>
                    <a:pt x="234" y="27"/>
                  </a:moveTo>
                  <a:cubicBezTo>
                    <a:pt x="234" y="27"/>
                    <a:pt x="242" y="61"/>
                    <a:pt x="234" y="95"/>
                  </a:cubicBezTo>
                  <a:cubicBezTo>
                    <a:pt x="226" y="129"/>
                    <a:pt x="173" y="167"/>
                    <a:pt x="173" y="167"/>
                  </a:cubicBezTo>
                  <a:cubicBezTo>
                    <a:pt x="173" y="167"/>
                    <a:pt x="156" y="172"/>
                    <a:pt x="156" y="223"/>
                  </a:cubicBezTo>
                  <a:cubicBezTo>
                    <a:pt x="156" y="273"/>
                    <a:pt x="156" y="300"/>
                    <a:pt x="156" y="300"/>
                  </a:cubicBezTo>
                  <a:cubicBezTo>
                    <a:pt x="173" y="535"/>
                    <a:pt x="173" y="535"/>
                    <a:pt x="173" y="535"/>
                  </a:cubicBezTo>
                  <a:cubicBezTo>
                    <a:pt x="141" y="535"/>
                    <a:pt x="141" y="535"/>
                    <a:pt x="141" y="535"/>
                  </a:cubicBezTo>
                  <a:cubicBezTo>
                    <a:pt x="89" y="314"/>
                    <a:pt x="89" y="314"/>
                    <a:pt x="89" y="314"/>
                  </a:cubicBezTo>
                  <a:cubicBezTo>
                    <a:pt x="54" y="535"/>
                    <a:pt x="54" y="535"/>
                    <a:pt x="54" y="535"/>
                  </a:cubicBezTo>
                  <a:cubicBezTo>
                    <a:pt x="16" y="535"/>
                    <a:pt x="16" y="535"/>
                    <a:pt x="16" y="535"/>
                  </a:cubicBezTo>
                  <a:cubicBezTo>
                    <a:pt x="39" y="314"/>
                    <a:pt x="39" y="314"/>
                    <a:pt x="39" y="314"/>
                  </a:cubicBezTo>
                  <a:cubicBezTo>
                    <a:pt x="39" y="314"/>
                    <a:pt x="46" y="192"/>
                    <a:pt x="43" y="167"/>
                  </a:cubicBezTo>
                  <a:cubicBezTo>
                    <a:pt x="41" y="143"/>
                    <a:pt x="29" y="130"/>
                    <a:pt x="29" y="130"/>
                  </a:cubicBezTo>
                  <a:cubicBezTo>
                    <a:pt x="0" y="95"/>
                    <a:pt x="5" y="50"/>
                    <a:pt x="5" y="5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23" y="15"/>
                    <a:pt x="29" y="16"/>
                    <a:pt x="34" y="14"/>
                  </a:cubicBezTo>
                  <a:cubicBezTo>
                    <a:pt x="34" y="18"/>
                    <a:pt x="34" y="23"/>
                    <a:pt x="34" y="27"/>
                  </a:cubicBezTo>
                  <a:cubicBezTo>
                    <a:pt x="34" y="71"/>
                    <a:pt x="63" y="96"/>
                    <a:pt x="86" y="108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3" y="206"/>
                    <a:pt x="103" y="206"/>
                    <a:pt x="103" y="206"/>
                  </a:cubicBezTo>
                  <a:cubicBezTo>
                    <a:pt x="125" y="235"/>
                    <a:pt x="125" y="235"/>
                    <a:pt x="125" y="235"/>
                  </a:cubicBezTo>
                  <a:cubicBezTo>
                    <a:pt x="141" y="208"/>
                    <a:pt x="141" y="208"/>
                    <a:pt x="141" y="208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41" y="127"/>
                    <a:pt x="141" y="127"/>
                    <a:pt x="141" y="127"/>
                  </a:cubicBezTo>
                  <a:cubicBezTo>
                    <a:pt x="150" y="128"/>
                    <a:pt x="161" y="126"/>
                    <a:pt x="173" y="119"/>
                  </a:cubicBezTo>
                  <a:cubicBezTo>
                    <a:pt x="204" y="100"/>
                    <a:pt x="210" y="76"/>
                    <a:pt x="210" y="76"/>
                  </a:cubicBezTo>
                  <a:cubicBezTo>
                    <a:pt x="210" y="27"/>
                    <a:pt x="210" y="27"/>
                    <a:pt x="210" y="27"/>
                  </a:cubicBezTo>
                  <a:lnTo>
                    <a:pt x="234" y="27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69018" y="2782911"/>
              <a:ext cx="970162" cy="973966"/>
            </a:xfrm>
            <a:custGeom>
              <a:avLst/>
              <a:gdLst>
                <a:gd name="T0" fmla="*/ 123 w 246"/>
                <a:gd name="T1" fmla="*/ 120 h 247"/>
                <a:gd name="T2" fmla="*/ 123 w 246"/>
                <a:gd name="T3" fmla="*/ 120 h 247"/>
                <a:gd name="T4" fmla="*/ 183 w 246"/>
                <a:gd name="T5" fmla="*/ 140 h 247"/>
                <a:gd name="T6" fmla="*/ 232 w 246"/>
                <a:gd name="T7" fmla="*/ 81 h 247"/>
                <a:gd name="T8" fmla="*/ 232 w 246"/>
                <a:gd name="T9" fmla="*/ 81 h 247"/>
                <a:gd name="T10" fmla="*/ 213 w 246"/>
                <a:gd name="T11" fmla="*/ 193 h 247"/>
                <a:gd name="T12" fmla="*/ 75 w 246"/>
                <a:gd name="T13" fmla="*/ 225 h 247"/>
                <a:gd name="T14" fmla="*/ 92 w 246"/>
                <a:gd name="T15" fmla="*/ 204 h 247"/>
                <a:gd name="T16" fmla="*/ 89 w 246"/>
                <a:gd name="T17" fmla="*/ 182 h 247"/>
                <a:gd name="T18" fmla="*/ 55 w 246"/>
                <a:gd name="T19" fmla="*/ 154 h 247"/>
                <a:gd name="T20" fmla="*/ 33 w 246"/>
                <a:gd name="T21" fmla="*/ 156 h 247"/>
                <a:gd name="T22" fmla="*/ 20 w 246"/>
                <a:gd name="T23" fmla="*/ 172 h 247"/>
                <a:gd name="T24" fmla="*/ 34 w 246"/>
                <a:gd name="T25" fmla="*/ 46 h 247"/>
                <a:gd name="T26" fmla="*/ 140 w 246"/>
                <a:gd name="T27" fmla="*/ 5 h 247"/>
                <a:gd name="T28" fmla="*/ 91 w 246"/>
                <a:gd name="T29" fmla="*/ 64 h 247"/>
                <a:gd name="T30" fmla="*/ 123 w 246"/>
                <a:gd name="T31" fmla="*/ 120 h 2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6"/>
                <a:gd name="T49" fmla="*/ 0 h 247"/>
                <a:gd name="T50" fmla="*/ 246 w 246"/>
                <a:gd name="T51" fmla="*/ 247 h 24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6" h="247">
                  <a:moveTo>
                    <a:pt x="123" y="120"/>
                  </a:moveTo>
                  <a:cubicBezTo>
                    <a:pt x="123" y="120"/>
                    <a:pt x="123" y="120"/>
                    <a:pt x="123" y="120"/>
                  </a:cubicBezTo>
                  <a:cubicBezTo>
                    <a:pt x="158" y="148"/>
                    <a:pt x="183" y="140"/>
                    <a:pt x="183" y="14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46" y="118"/>
                    <a:pt x="240" y="161"/>
                    <a:pt x="213" y="193"/>
                  </a:cubicBezTo>
                  <a:cubicBezTo>
                    <a:pt x="179" y="235"/>
                    <a:pt x="121" y="247"/>
                    <a:pt x="75" y="225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7" y="197"/>
                    <a:pt x="96" y="187"/>
                    <a:pt x="89" y="182"/>
                  </a:cubicBezTo>
                  <a:cubicBezTo>
                    <a:pt x="55" y="154"/>
                    <a:pt x="55" y="154"/>
                    <a:pt x="55" y="154"/>
                  </a:cubicBezTo>
                  <a:cubicBezTo>
                    <a:pt x="49" y="148"/>
                    <a:pt x="38" y="149"/>
                    <a:pt x="33" y="156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0" y="132"/>
                    <a:pt x="4" y="83"/>
                    <a:pt x="34" y="46"/>
                  </a:cubicBezTo>
                  <a:cubicBezTo>
                    <a:pt x="60" y="14"/>
                    <a:pt x="101" y="0"/>
                    <a:pt x="140" y="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4"/>
                    <a:pt x="88" y="91"/>
                    <a:pt x="123" y="12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84945" y="3536213"/>
              <a:ext cx="512347" cy="678479"/>
            </a:xfrm>
            <a:custGeom>
              <a:avLst/>
              <a:gdLst>
                <a:gd name="T0" fmla="*/ 130 w 130"/>
                <a:gd name="T1" fmla="*/ 41 h 172"/>
                <a:gd name="T2" fmla="*/ 26 w 130"/>
                <a:gd name="T3" fmla="*/ 167 h 172"/>
                <a:gd name="T4" fmla="*/ 20 w 130"/>
                <a:gd name="T5" fmla="*/ 172 h 172"/>
                <a:gd name="T6" fmla="*/ 20 w 130"/>
                <a:gd name="T7" fmla="*/ 106 h 172"/>
                <a:gd name="T8" fmla="*/ 0 w 130"/>
                <a:gd name="T9" fmla="*/ 106 h 172"/>
                <a:gd name="T10" fmla="*/ 87 w 130"/>
                <a:gd name="T11" fmla="*/ 0 h 172"/>
                <a:gd name="T12" fmla="*/ 113 w 130"/>
                <a:gd name="T13" fmla="*/ 29 h 172"/>
                <a:gd name="T14" fmla="*/ 130 w 130"/>
                <a:gd name="T15" fmla="*/ 41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0"/>
                <a:gd name="T25" fmla="*/ 0 h 172"/>
                <a:gd name="T26" fmla="*/ 130 w 130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0" h="172">
                  <a:moveTo>
                    <a:pt x="130" y="41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4" y="170"/>
                    <a:pt x="22" y="171"/>
                    <a:pt x="20" y="172"/>
                  </a:cubicBezTo>
                  <a:cubicBezTo>
                    <a:pt x="20" y="120"/>
                    <a:pt x="20" y="106"/>
                    <a:pt x="20" y="10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4" y="10"/>
                    <a:pt x="103" y="20"/>
                    <a:pt x="113" y="29"/>
                  </a:cubicBezTo>
                  <a:cubicBezTo>
                    <a:pt x="119" y="33"/>
                    <a:pt x="125" y="37"/>
                    <a:pt x="130" y="4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9436" y="3954714"/>
              <a:ext cx="35509" cy="43118"/>
            </a:xfrm>
            <a:custGeom>
              <a:avLst/>
              <a:gdLst>
                <a:gd name="T0" fmla="*/ 28 w 28"/>
                <a:gd name="T1" fmla="*/ 0 h 34"/>
                <a:gd name="T2" fmla="*/ 0 w 28"/>
                <a:gd name="T3" fmla="*/ 34 h 34"/>
                <a:gd name="T4" fmla="*/ 0 w 28"/>
                <a:gd name="T5" fmla="*/ 0 h 34"/>
                <a:gd name="T6" fmla="*/ 28 w 28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34"/>
                <a:gd name="T14" fmla="*/ 28 w 28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34">
                  <a:moveTo>
                    <a:pt x="28" y="0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6026" y="3997833"/>
              <a:ext cx="63410" cy="162328"/>
            </a:xfrm>
            <a:custGeom>
              <a:avLst/>
              <a:gdLst>
                <a:gd name="T0" fmla="*/ 16 w 16"/>
                <a:gd name="T1" fmla="*/ 0 h 41"/>
                <a:gd name="T2" fmla="*/ 16 w 16"/>
                <a:gd name="T3" fmla="*/ 41 h 41"/>
                <a:gd name="T4" fmla="*/ 6 w 16"/>
                <a:gd name="T5" fmla="*/ 32 h 41"/>
                <a:gd name="T6" fmla="*/ 5 w 16"/>
                <a:gd name="T7" fmla="*/ 13 h 41"/>
                <a:gd name="T8" fmla="*/ 16 w 16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41"/>
                <a:gd name="T17" fmla="*/ 16 w 16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41">
                  <a:moveTo>
                    <a:pt x="16" y="0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0" y="28"/>
                    <a:pt x="0" y="19"/>
                    <a:pt x="5" y="13"/>
                  </a:cubicBez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4" name="出自【趣你的PPT】(微信:qunideppt)：最优质的PPT资源库"/>
          <p:cNvSpPr txBox="1"/>
          <p:nvPr/>
        </p:nvSpPr>
        <p:spPr>
          <a:xfrm>
            <a:off x="8625609" y="4408724"/>
            <a:ext cx="1648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rPr>
              <a:t>50%</a:t>
            </a:r>
            <a:endParaRPr kumimoji="0" lang="en-GB" sz="6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1612174" y="4408724"/>
            <a:ext cx="1648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rPr>
              <a:t>80%</a:t>
            </a:r>
            <a:endParaRPr kumimoji="0" lang="en-GB" sz="6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6787212" y="1999371"/>
            <a:ext cx="4635531" cy="916142"/>
            <a:chOff x="6787212" y="1999371"/>
            <a:chExt cx="4635531" cy="916142"/>
          </a:xfrm>
        </p:grpSpPr>
        <p:cxnSp>
          <p:nvCxnSpPr>
            <p:cNvPr id="37" name="出自【趣你的PPT】(微信:qunideppt)：最优质的PPT资源库"/>
            <p:cNvCxnSpPr/>
            <p:nvPr/>
          </p:nvCxnSpPr>
          <p:spPr>
            <a:xfrm>
              <a:off x="6787212" y="2361515"/>
              <a:ext cx="2208233" cy="0"/>
            </a:xfrm>
            <a:prstGeom prst="line">
              <a:avLst/>
            </a:prstGeom>
            <a:noFill/>
            <a:ln w="15875" cap="flat" cmpd="sng" algn="ctr">
              <a:solidFill>
                <a:srgbClr val="969696"/>
              </a:solidFill>
              <a:prstDash val="solid"/>
              <a:miter lim="800000"/>
            </a:ln>
            <a:effectLst/>
          </p:spPr>
        </p:cxn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9223942" y="1999371"/>
              <a:ext cx="195299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单击编辑标题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9223942" y="2361515"/>
              <a:ext cx="2198801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816137" y="2055312"/>
            <a:ext cx="3413940" cy="930028"/>
            <a:chOff x="816137" y="2055312"/>
            <a:chExt cx="3413940" cy="930028"/>
          </a:xfrm>
        </p:grpSpPr>
        <p:cxnSp>
          <p:nvCxnSpPr>
            <p:cNvPr id="41" name="出自【趣你的PPT】(微信:qunideppt)：最优质的PPT资源库"/>
            <p:cNvCxnSpPr/>
            <p:nvPr/>
          </p:nvCxnSpPr>
          <p:spPr>
            <a:xfrm>
              <a:off x="3184384" y="2345075"/>
              <a:ext cx="1045693" cy="504787"/>
            </a:xfrm>
            <a:prstGeom prst="line">
              <a:avLst/>
            </a:prstGeom>
            <a:noFill/>
            <a:ln w="15875" cap="flat" cmpd="sng" algn="ctr">
              <a:solidFill>
                <a:srgbClr val="969696"/>
              </a:solidFill>
              <a:prstDash val="solid"/>
              <a:miter lim="800000"/>
            </a:ln>
            <a:effectLst/>
          </p:spPr>
        </p:cxnSp>
        <p:grpSp>
          <p:nvGrpSpPr>
            <p:cNvPr id="42" name="组合 41"/>
            <p:cNvGrpSpPr/>
            <p:nvPr/>
          </p:nvGrpSpPr>
          <p:grpSpPr>
            <a:xfrm>
              <a:off x="816137" y="2055312"/>
              <a:ext cx="2198801" cy="930028"/>
              <a:chOff x="816137" y="2055312"/>
              <a:chExt cx="2198801" cy="930028"/>
            </a:xfrm>
          </p:grpSpPr>
          <p:sp>
            <p:nvSpPr>
              <p:cNvPr id="43" name="出自【趣你的PPT】(微信:qunideppt)：最优质的PPT资源库"/>
              <p:cNvSpPr txBox="1"/>
              <p:nvPr/>
            </p:nvSpPr>
            <p:spPr>
              <a:xfrm>
                <a:off x="1055795" y="2055312"/>
                <a:ext cx="195299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0" marR="0" lvl="0" indent="0" algn="r" defTabSz="1216817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单击编辑标题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44" name="出自【趣你的PPT】(微信:qunideppt)：最优质的PPT资源库"/>
              <p:cNvSpPr txBox="1"/>
              <p:nvPr/>
            </p:nvSpPr>
            <p:spPr>
              <a:xfrm>
                <a:off x="816137" y="2431342"/>
                <a:ext cx="21988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58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693413" y="1727200"/>
            <a:ext cx="1346674" cy="2809714"/>
            <a:chOff x="1693413" y="1727200"/>
            <a:chExt cx="1346674" cy="2809714"/>
          </a:xfrm>
        </p:grpSpPr>
        <p:cxnSp>
          <p:nvCxnSpPr>
            <p:cNvPr id="5" name="出自【趣你的PPT】(微信:qunideppt)：最优质的PPT资源库"/>
            <p:cNvCxnSpPr/>
            <p:nvPr/>
          </p:nvCxnSpPr>
          <p:spPr>
            <a:xfrm flipH="1">
              <a:off x="2366750" y="1727200"/>
              <a:ext cx="0" cy="1473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1693413" y="3190240"/>
              <a:ext cx="1346674" cy="1346674"/>
              <a:chOff x="1693413" y="2702560"/>
              <a:chExt cx="1346674" cy="1346674"/>
            </a:xfrm>
          </p:grpSpPr>
          <p:sp>
            <p:nvSpPr>
              <p:cNvPr id="7" name="出自【趣你的PPT】(微信:qunideppt)：最优质的PPT资源库"/>
              <p:cNvSpPr/>
              <p:nvPr/>
            </p:nvSpPr>
            <p:spPr>
              <a:xfrm>
                <a:off x="1693413" y="2702560"/>
                <a:ext cx="1346674" cy="1346674"/>
              </a:xfrm>
              <a:prstGeom prst="rect">
                <a:avLst/>
              </a:prstGeom>
              <a:solidFill>
                <a:srgbClr val="63CFF6"/>
              </a:solidFill>
              <a:ln>
                <a:solidFill>
                  <a:srgbClr val="3CBD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2061950" y="2929472"/>
                <a:ext cx="71120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endParaRPr lang="zh-CN" altLang="en-US" sz="5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2366750" y="1625600"/>
            <a:ext cx="2724996" cy="203200"/>
            <a:chOff x="2366750" y="1625600"/>
            <a:chExt cx="2724996" cy="203200"/>
          </a:xfrm>
        </p:grpSpPr>
        <p:cxnSp>
          <p:nvCxnSpPr>
            <p:cNvPr id="10" name="出自【趣你的PPT】(微信:qunideppt)：最优质的PPT资源库"/>
            <p:cNvCxnSpPr/>
            <p:nvPr/>
          </p:nvCxnSpPr>
          <p:spPr>
            <a:xfrm flipH="1">
              <a:off x="2366750" y="1727200"/>
              <a:ext cx="253103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4888546" y="1625600"/>
              <a:ext cx="203200" cy="20320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12" name="出自【趣你的PPT】(微信:qunideppt)：最优质的PPT资源库"/>
          <p:cNvCxnSpPr/>
          <p:nvPr/>
        </p:nvCxnSpPr>
        <p:spPr>
          <a:xfrm flipH="1">
            <a:off x="4225489" y="2214880"/>
            <a:ext cx="12644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551106" y="2214880"/>
            <a:ext cx="1346674" cy="2322034"/>
            <a:chOff x="3551106" y="2214880"/>
            <a:chExt cx="1346674" cy="2322034"/>
          </a:xfrm>
        </p:grpSpPr>
        <p:cxnSp>
          <p:nvCxnSpPr>
            <p:cNvPr id="14" name="出自【趣你的PPT】(微信:qunideppt)：最优质的PPT资源库"/>
            <p:cNvCxnSpPr/>
            <p:nvPr/>
          </p:nvCxnSpPr>
          <p:spPr>
            <a:xfrm flipH="1">
              <a:off x="4225489" y="2214880"/>
              <a:ext cx="0" cy="985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3551106" y="3190240"/>
              <a:ext cx="1346674" cy="1346674"/>
              <a:chOff x="3551106" y="2702560"/>
              <a:chExt cx="1346674" cy="1346674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3551106" y="2702560"/>
                <a:ext cx="1346674" cy="1346674"/>
              </a:xfrm>
              <a:prstGeom prst="rect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3777403" y="2932864"/>
                <a:ext cx="71120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endParaRPr lang="zh-CN" altLang="en-US" sz="5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5387312" y="1625599"/>
            <a:ext cx="203200" cy="589281"/>
            <a:chOff x="5387312" y="1625599"/>
            <a:chExt cx="203200" cy="589281"/>
          </a:xfrm>
        </p:grpSpPr>
        <p:cxnSp>
          <p:nvCxnSpPr>
            <p:cNvPr id="19" name="出自【趣你的PPT】(微信:qunideppt)：最优质的PPT资源库"/>
            <p:cNvCxnSpPr/>
            <p:nvPr/>
          </p:nvCxnSpPr>
          <p:spPr>
            <a:xfrm>
              <a:off x="5489958" y="1727200"/>
              <a:ext cx="0" cy="4876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5387312" y="1625599"/>
              <a:ext cx="203200" cy="20320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5408800" y="1625599"/>
            <a:ext cx="1346674" cy="2911315"/>
            <a:chOff x="5408800" y="1625599"/>
            <a:chExt cx="1346674" cy="2911315"/>
          </a:xfrm>
        </p:grpSpPr>
        <p:cxnSp>
          <p:nvCxnSpPr>
            <p:cNvPr id="22" name="出自【趣你的PPT】(微信:qunideppt)：最优质的PPT资源库"/>
            <p:cNvCxnSpPr/>
            <p:nvPr/>
          </p:nvCxnSpPr>
          <p:spPr>
            <a:xfrm>
              <a:off x="6082137" y="1717040"/>
              <a:ext cx="0" cy="1473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合 22"/>
            <p:cNvGrpSpPr/>
            <p:nvPr/>
          </p:nvGrpSpPr>
          <p:grpSpPr>
            <a:xfrm>
              <a:off x="5408800" y="3190240"/>
              <a:ext cx="1346674" cy="1346674"/>
              <a:chOff x="5408800" y="2702560"/>
              <a:chExt cx="1346674" cy="1346674"/>
            </a:xfrm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5408800" y="2702560"/>
                <a:ext cx="1346674" cy="1346674"/>
              </a:xfrm>
              <a:prstGeom prst="rect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 txBox="1"/>
              <p:nvPr/>
            </p:nvSpPr>
            <p:spPr>
              <a:xfrm>
                <a:off x="5726537" y="2951954"/>
                <a:ext cx="711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5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出自【趣你的PPT】(微信:qunideppt)：最优质的PPT资源库"/>
            <p:cNvSpPr/>
            <p:nvPr/>
          </p:nvSpPr>
          <p:spPr>
            <a:xfrm>
              <a:off x="5978442" y="1625599"/>
              <a:ext cx="203200" cy="20320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27" name="出自【趣你的PPT】(微信:qunideppt)：最优质的PPT资源库"/>
          <p:cNvCxnSpPr/>
          <p:nvPr/>
        </p:nvCxnSpPr>
        <p:spPr>
          <a:xfrm>
            <a:off x="6673268" y="2204720"/>
            <a:ext cx="126446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7264400" y="2204720"/>
            <a:ext cx="1346674" cy="2332194"/>
            <a:chOff x="7264400" y="2204720"/>
            <a:chExt cx="1346674" cy="2332194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>
              <a:off x="7937737" y="2204720"/>
              <a:ext cx="0" cy="98552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组合 29"/>
            <p:cNvGrpSpPr/>
            <p:nvPr/>
          </p:nvGrpSpPr>
          <p:grpSpPr>
            <a:xfrm>
              <a:off x="7264400" y="3190240"/>
              <a:ext cx="1346674" cy="1346674"/>
              <a:chOff x="7264400" y="2702560"/>
              <a:chExt cx="1346674" cy="1346674"/>
            </a:xfrm>
          </p:grpSpPr>
          <p:sp>
            <p:nvSpPr>
              <p:cNvPr id="31" name="出自【趣你的PPT】(微信:qunideppt)：最优质的PPT资源库"/>
              <p:cNvSpPr/>
              <p:nvPr/>
            </p:nvSpPr>
            <p:spPr>
              <a:xfrm>
                <a:off x="7264400" y="2702560"/>
                <a:ext cx="1346674" cy="1346674"/>
              </a:xfrm>
              <a:prstGeom prst="rect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7582137" y="2929946"/>
                <a:ext cx="711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endParaRPr lang="zh-CN" altLang="en-US" sz="5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6591064" y="1625599"/>
            <a:ext cx="203200" cy="579121"/>
            <a:chOff x="6591064" y="1625599"/>
            <a:chExt cx="203200" cy="579121"/>
          </a:xfrm>
        </p:grpSpPr>
        <p:cxnSp>
          <p:nvCxnSpPr>
            <p:cNvPr id="34" name="出自【趣你的PPT】(微信:qunideppt)：最优质的PPT资源库"/>
            <p:cNvCxnSpPr/>
            <p:nvPr/>
          </p:nvCxnSpPr>
          <p:spPr>
            <a:xfrm>
              <a:off x="6673268" y="1717040"/>
              <a:ext cx="0" cy="48768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6591064" y="1625599"/>
              <a:ext cx="203200" cy="20320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9122094" y="1717040"/>
            <a:ext cx="1346674" cy="2819874"/>
            <a:chOff x="9122094" y="1717040"/>
            <a:chExt cx="1346674" cy="2819874"/>
          </a:xfrm>
        </p:grpSpPr>
        <p:cxnSp>
          <p:nvCxnSpPr>
            <p:cNvPr id="37" name="出自【趣你的PPT】(微信:qunideppt)：最优质的PPT资源库"/>
            <p:cNvCxnSpPr/>
            <p:nvPr/>
          </p:nvCxnSpPr>
          <p:spPr>
            <a:xfrm>
              <a:off x="9795431" y="1717040"/>
              <a:ext cx="0" cy="1473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/>
            <p:cNvGrpSpPr/>
            <p:nvPr/>
          </p:nvGrpSpPr>
          <p:grpSpPr>
            <a:xfrm>
              <a:off x="9122094" y="3190240"/>
              <a:ext cx="1346674" cy="1346674"/>
              <a:chOff x="9122094" y="2702560"/>
              <a:chExt cx="1346674" cy="1346674"/>
            </a:xfrm>
          </p:grpSpPr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9122094" y="2702560"/>
                <a:ext cx="1346674" cy="1346674"/>
              </a:xfrm>
              <a:prstGeom prst="rect">
                <a:avLst/>
              </a:prstGeom>
              <a:solidFill>
                <a:srgbClr val="63CFF6"/>
              </a:solidFill>
              <a:ln>
                <a:solidFill>
                  <a:srgbClr val="3CBDD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 txBox="1"/>
              <p:nvPr/>
            </p:nvSpPr>
            <p:spPr>
              <a:xfrm>
                <a:off x="9510951" y="2951954"/>
                <a:ext cx="71120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</a:t>
                </a:r>
                <a:endParaRPr lang="zh-CN" altLang="en-US" sz="5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7109686" y="1625599"/>
            <a:ext cx="2685745" cy="203200"/>
            <a:chOff x="7109686" y="1625599"/>
            <a:chExt cx="2685745" cy="203200"/>
          </a:xfrm>
        </p:grpSpPr>
        <p:cxnSp>
          <p:nvCxnSpPr>
            <p:cNvPr id="42" name="出自【趣你的PPT】(微信:qunideppt)：最优质的PPT资源库"/>
            <p:cNvCxnSpPr/>
            <p:nvPr/>
          </p:nvCxnSpPr>
          <p:spPr>
            <a:xfrm>
              <a:off x="7264400" y="1717040"/>
              <a:ext cx="2531031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出自【趣你的PPT】(微信:qunideppt)：最优质的PPT资源库"/>
            <p:cNvSpPr/>
            <p:nvPr/>
          </p:nvSpPr>
          <p:spPr>
            <a:xfrm>
              <a:off x="7109686" y="1625599"/>
              <a:ext cx="203200" cy="203200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1509023" y="4753666"/>
            <a:ext cx="1715453" cy="1276846"/>
            <a:chOff x="1509023" y="4753666"/>
            <a:chExt cx="1715453" cy="1276846"/>
          </a:xfrm>
        </p:grpSpPr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1799432" y="4753666"/>
              <a:ext cx="1236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6" name="出自【趣你的PPT】(微信:qunideppt)：最优质的PPT资源库"/>
            <p:cNvSpPr/>
            <p:nvPr/>
          </p:nvSpPr>
          <p:spPr>
            <a:xfrm>
              <a:off x="1509023" y="5199515"/>
              <a:ext cx="1715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3376876" y="4753666"/>
            <a:ext cx="1715453" cy="1276846"/>
            <a:chOff x="3376876" y="4753666"/>
            <a:chExt cx="1715453" cy="1276846"/>
          </a:xfrm>
        </p:grpSpPr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3667285" y="4753666"/>
              <a:ext cx="1236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3376876" y="5199515"/>
              <a:ext cx="1715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5222315" y="4753666"/>
            <a:ext cx="1715453" cy="1276846"/>
            <a:chOff x="5222315" y="4753666"/>
            <a:chExt cx="1715453" cy="1276846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5512724" y="4753666"/>
              <a:ext cx="1236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2" name="出自【趣你的PPT】(微信:qunideppt)：最优质的PPT资源库"/>
            <p:cNvSpPr/>
            <p:nvPr/>
          </p:nvSpPr>
          <p:spPr>
            <a:xfrm>
              <a:off x="5222315" y="5199515"/>
              <a:ext cx="1715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7080010" y="4753666"/>
            <a:ext cx="1715453" cy="1276846"/>
            <a:chOff x="7080010" y="4753666"/>
            <a:chExt cx="1715453" cy="1276846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7370419" y="4753666"/>
              <a:ext cx="1236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5" name="出自【趣你的PPT】(微信:qunideppt)：最优质的PPT资源库"/>
            <p:cNvSpPr/>
            <p:nvPr/>
          </p:nvSpPr>
          <p:spPr>
            <a:xfrm>
              <a:off x="7080010" y="5199515"/>
              <a:ext cx="1715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9008824" y="4753666"/>
            <a:ext cx="1715453" cy="1276846"/>
            <a:chOff x="9008824" y="4753666"/>
            <a:chExt cx="1715453" cy="1276846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9299233" y="4753666"/>
              <a:ext cx="12362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8" name="出自【趣你的PPT】(微信:qunideppt)：最优质的PPT资源库"/>
            <p:cNvSpPr/>
            <p:nvPr/>
          </p:nvSpPr>
          <p:spPr>
            <a:xfrm>
              <a:off x="9008824" y="5199515"/>
              <a:ext cx="1715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36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614" y="2818870"/>
            <a:ext cx="423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规划与展望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07176" y="3704695"/>
            <a:ext cx="377507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191154" y="2736541"/>
            <a:ext cx="1619232" cy="1570698"/>
          </a:xfrm>
          <a:custGeom>
            <a:avLst/>
            <a:gdLst>
              <a:gd name="T0" fmla="*/ 2203 w 2867"/>
              <a:gd name="T1" fmla="*/ 1638 h 2867"/>
              <a:gd name="T2" fmla="*/ 2203 w 2867"/>
              <a:gd name="T3" fmla="*/ 1641 h 2867"/>
              <a:gd name="T4" fmla="*/ 2203 w 2867"/>
              <a:gd name="T5" fmla="*/ 1638 h 2867"/>
              <a:gd name="T6" fmla="*/ 2203 w 2867"/>
              <a:gd name="T7" fmla="*/ 1638 h 2867"/>
              <a:gd name="T8" fmla="*/ 667 w 2867"/>
              <a:gd name="T9" fmla="*/ 1638 h 2867"/>
              <a:gd name="T10" fmla="*/ 667 w 2867"/>
              <a:gd name="T11" fmla="*/ 1641 h 2867"/>
              <a:gd name="T12" fmla="*/ 667 w 2867"/>
              <a:gd name="T13" fmla="*/ 1638 h 2867"/>
              <a:gd name="T14" fmla="*/ 667 w 2867"/>
              <a:gd name="T15" fmla="*/ 1638 h 2867"/>
              <a:gd name="T16" fmla="*/ 1536 w 2867"/>
              <a:gd name="T17" fmla="*/ 108 h 2867"/>
              <a:gd name="T18" fmla="*/ 1536 w 2867"/>
              <a:gd name="T19" fmla="*/ 102 h 2867"/>
              <a:gd name="T20" fmla="*/ 1434 w 2867"/>
              <a:gd name="T21" fmla="*/ 0 h 2867"/>
              <a:gd name="T22" fmla="*/ 1331 w 2867"/>
              <a:gd name="T23" fmla="*/ 102 h 2867"/>
              <a:gd name="T24" fmla="*/ 1331 w 2867"/>
              <a:gd name="T25" fmla="*/ 107 h 2867"/>
              <a:gd name="T26" fmla="*/ 0 w 2867"/>
              <a:gd name="T27" fmla="*/ 1524 h 2867"/>
              <a:gd name="T28" fmla="*/ 3 w 2867"/>
              <a:gd name="T29" fmla="*/ 1638 h 2867"/>
              <a:gd name="T30" fmla="*/ 333 w 2867"/>
              <a:gd name="T31" fmla="*/ 1307 h 2867"/>
              <a:gd name="T32" fmla="*/ 667 w 2867"/>
              <a:gd name="T33" fmla="*/ 1638 h 2867"/>
              <a:gd name="T34" fmla="*/ 667 w 2867"/>
              <a:gd name="T35" fmla="*/ 1638 h 2867"/>
              <a:gd name="T36" fmla="*/ 1000 w 2867"/>
              <a:gd name="T37" fmla="*/ 1307 h 2867"/>
              <a:gd name="T38" fmla="*/ 1331 w 2867"/>
              <a:gd name="T39" fmla="*/ 1598 h 2867"/>
              <a:gd name="T40" fmla="*/ 1331 w 2867"/>
              <a:gd name="T41" fmla="*/ 2458 h 2867"/>
              <a:gd name="T42" fmla="*/ 1126 w 2867"/>
              <a:gd name="T43" fmla="*/ 2662 h 2867"/>
              <a:gd name="T44" fmla="*/ 928 w 2867"/>
              <a:gd name="T45" fmla="*/ 2458 h 2867"/>
              <a:gd name="T46" fmla="*/ 826 w 2867"/>
              <a:gd name="T47" fmla="*/ 2355 h 2867"/>
              <a:gd name="T48" fmla="*/ 723 w 2867"/>
              <a:gd name="T49" fmla="*/ 2458 h 2867"/>
              <a:gd name="T50" fmla="*/ 1126 w 2867"/>
              <a:gd name="T51" fmla="*/ 2867 h 2867"/>
              <a:gd name="T52" fmla="*/ 1418 w 2867"/>
              <a:gd name="T53" fmla="*/ 2747 h 2867"/>
              <a:gd name="T54" fmla="*/ 1536 w 2867"/>
              <a:gd name="T55" fmla="*/ 2458 h 2867"/>
              <a:gd name="T56" fmla="*/ 1536 w 2867"/>
              <a:gd name="T57" fmla="*/ 1592 h 2867"/>
              <a:gd name="T58" fmla="*/ 1869 w 2867"/>
              <a:gd name="T59" fmla="*/ 1308 h 2867"/>
              <a:gd name="T60" fmla="*/ 2203 w 2867"/>
              <a:gd name="T61" fmla="*/ 1638 h 2867"/>
              <a:gd name="T62" fmla="*/ 2203 w 2867"/>
              <a:gd name="T63" fmla="*/ 1638 h 2867"/>
              <a:gd name="T64" fmla="*/ 2536 w 2867"/>
              <a:gd name="T65" fmla="*/ 1308 h 2867"/>
              <a:gd name="T66" fmla="*/ 2865 w 2867"/>
              <a:gd name="T67" fmla="*/ 1638 h 2867"/>
              <a:gd name="T68" fmla="*/ 2867 w 2867"/>
              <a:gd name="T69" fmla="*/ 1563 h 2867"/>
              <a:gd name="T70" fmla="*/ 1536 w 2867"/>
              <a:gd name="T71" fmla="*/ 108 h 2867"/>
              <a:gd name="T72" fmla="*/ 1536 w 2867"/>
              <a:gd name="T73" fmla="*/ 108 h 2867"/>
              <a:gd name="T74" fmla="*/ 1536 w 2867"/>
              <a:gd name="T75" fmla="*/ 10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67" h="2867">
                <a:moveTo>
                  <a:pt x="2203" y="1638"/>
                </a:moveTo>
                <a:cubicBezTo>
                  <a:pt x="2203" y="1641"/>
                  <a:pt x="2203" y="1641"/>
                  <a:pt x="2203" y="1641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lose/>
                <a:moveTo>
                  <a:pt x="667" y="1638"/>
                </a:moveTo>
                <a:cubicBezTo>
                  <a:pt x="667" y="1641"/>
                  <a:pt x="667" y="1641"/>
                  <a:pt x="667" y="1641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lose/>
                <a:moveTo>
                  <a:pt x="1536" y="108"/>
                </a:moveTo>
                <a:cubicBezTo>
                  <a:pt x="1536" y="102"/>
                  <a:pt x="1536" y="102"/>
                  <a:pt x="1536" y="102"/>
                </a:cubicBezTo>
                <a:cubicBezTo>
                  <a:pt x="1536" y="46"/>
                  <a:pt x="1490" y="0"/>
                  <a:pt x="1434" y="0"/>
                </a:cubicBezTo>
                <a:cubicBezTo>
                  <a:pt x="1377" y="0"/>
                  <a:pt x="1331" y="46"/>
                  <a:pt x="1331" y="102"/>
                </a:cubicBezTo>
                <a:cubicBezTo>
                  <a:pt x="1331" y="107"/>
                  <a:pt x="1331" y="107"/>
                  <a:pt x="1331" y="107"/>
                </a:cubicBezTo>
                <a:cubicBezTo>
                  <a:pt x="587" y="158"/>
                  <a:pt x="0" y="767"/>
                  <a:pt x="0" y="1524"/>
                </a:cubicBezTo>
                <a:cubicBezTo>
                  <a:pt x="0" y="1547"/>
                  <a:pt x="1" y="1615"/>
                  <a:pt x="3" y="1638"/>
                </a:cubicBezTo>
                <a:cubicBezTo>
                  <a:pt x="20" y="1469"/>
                  <a:pt x="161" y="1307"/>
                  <a:pt x="333" y="1307"/>
                </a:cubicBezTo>
                <a:cubicBezTo>
                  <a:pt x="517" y="1307"/>
                  <a:pt x="666" y="1455"/>
                  <a:pt x="667" y="1638"/>
                </a:cubicBezTo>
                <a:cubicBezTo>
                  <a:pt x="667" y="1638"/>
                  <a:pt x="667" y="1638"/>
                  <a:pt x="667" y="1638"/>
                </a:cubicBezTo>
                <a:cubicBezTo>
                  <a:pt x="668" y="1455"/>
                  <a:pt x="817" y="1307"/>
                  <a:pt x="1000" y="1307"/>
                </a:cubicBezTo>
                <a:cubicBezTo>
                  <a:pt x="1170" y="1307"/>
                  <a:pt x="1326" y="1442"/>
                  <a:pt x="1331" y="1598"/>
                </a:cubicBezTo>
                <a:cubicBezTo>
                  <a:pt x="1331" y="2458"/>
                  <a:pt x="1331" y="2458"/>
                  <a:pt x="1331" y="2458"/>
                </a:cubicBezTo>
                <a:cubicBezTo>
                  <a:pt x="1331" y="2572"/>
                  <a:pt x="1241" y="2662"/>
                  <a:pt x="1126" y="2662"/>
                </a:cubicBezTo>
                <a:cubicBezTo>
                  <a:pt x="1017" y="2662"/>
                  <a:pt x="928" y="2570"/>
                  <a:pt x="928" y="2458"/>
                </a:cubicBezTo>
                <a:cubicBezTo>
                  <a:pt x="928" y="2401"/>
                  <a:pt x="882" y="2355"/>
                  <a:pt x="826" y="2355"/>
                </a:cubicBezTo>
                <a:cubicBezTo>
                  <a:pt x="769" y="2355"/>
                  <a:pt x="723" y="2401"/>
                  <a:pt x="723" y="2458"/>
                </a:cubicBezTo>
                <a:cubicBezTo>
                  <a:pt x="723" y="2684"/>
                  <a:pt x="904" y="2867"/>
                  <a:pt x="1126" y="2867"/>
                </a:cubicBezTo>
                <a:cubicBezTo>
                  <a:pt x="1237" y="2867"/>
                  <a:pt x="1341" y="2824"/>
                  <a:pt x="1418" y="2747"/>
                </a:cubicBezTo>
                <a:cubicBezTo>
                  <a:pt x="1494" y="2670"/>
                  <a:pt x="1536" y="2567"/>
                  <a:pt x="1536" y="2458"/>
                </a:cubicBezTo>
                <a:cubicBezTo>
                  <a:pt x="1536" y="1592"/>
                  <a:pt x="1536" y="1592"/>
                  <a:pt x="1536" y="1592"/>
                </a:cubicBezTo>
                <a:cubicBezTo>
                  <a:pt x="1557" y="1382"/>
                  <a:pt x="1686" y="1308"/>
                  <a:pt x="1869" y="1308"/>
                </a:cubicBezTo>
                <a:cubicBezTo>
                  <a:pt x="2053" y="1308"/>
                  <a:pt x="2202" y="1455"/>
                  <a:pt x="2203" y="1638"/>
                </a:cubicBezTo>
                <a:cubicBezTo>
                  <a:pt x="2203" y="1638"/>
                  <a:pt x="2203" y="1638"/>
                  <a:pt x="2203" y="1638"/>
                </a:cubicBezTo>
                <a:cubicBezTo>
                  <a:pt x="2204" y="1455"/>
                  <a:pt x="2353" y="1308"/>
                  <a:pt x="2536" y="1308"/>
                </a:cubicBezTo>
                <a:cubicBezTo>
                  <a:pt x="2703" y="1308"/>
                  <a:pt x="2841" y="1478"/>
                  <a:pt x="2865" y="1638"/>
                </a:cubicBezTo>
                <a:cubicBezTo>
                  <a:pt x="2866" y="1620"/>
                  <a:pt x="2867" y="1580"/>
                  <a:pt x="2867" y="1563"/>
                </a:cubicBezTo>
                <a:cubicBezTo>
                  <a:pt x="2867" y="805"/>
                  <a:pt x="2280" y="162"/>
                  <a:pt x="1536" y="108"/>
                </a:cubicBezTo>
                <a:close/>
                <a:moveTo>
                  <a:pt x="1536" y="108"/>
                </a:moveTo>
                <a:cubicBezTo>
                  <a:pt x="1536" y="108"/>
                  <a:pt x="1536" y="108"/>
                  <a:pt x="1536" y="10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6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045241" y="2035205"/>
            <a:ext cx="3107373" cy="3461355"/>
            <a:chOff x="1045241" y="2035205"/>
            <a:chExt cx="3107373" cy="3461355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5241" y="2035205"/>
              <a:ext cx="3107373" cy="1845915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045241" y="3881120"/>
              <a:ext cx="3107373" cy="1615440"/>
            </a:xfrm>
            <a:prstGeom prst="rect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500244" y="4146394"/>
              <a:ext cx="2367687" cy="1105211"/>
              <a:chOff x="559886" y="3078191"/>
              <a:chExt cx="2367687" cy="1105211"/>
            </a:xfrm>
          </p:grpSpPr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972672" y="3078191"/>
                <a:ext cx="14390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单击添加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标题</a:t>
                </a:r>
              </a:p>
            </p:txBody>
          </p: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559886" y="3444738"/>
                <a:ext cx="23676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4607616" y="2035204"/>
            <a:ext cx="3107374" cy="3461356"/>
            <a:chOff x="4607616" y="2035204"/>
            <a:chExt cx="3107374" cy="3461356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07616" y="2035204"/>
              <a:ext cx="3107373" cy="1845915"/>
            </a:xfrm>
            <a:prstGeom prst="rect">
              <a:avLst/>
            </a:prstGeom>
          </p:spPr>
        </p:pic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607617" y="3881120"/>
              <a:ext cx="3107373" cy="1615440"/>
            </a:xfrm>
            <a:prstGeom prst="rect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062620" y="4146394"/>
              <a:ext cx="2367687" cy="1105211"/>
              <a:chOff x="559886" y="3078191"/>
              <a:chExt cx="2367687" cy="1105211"/>
            </a:xfrm>
            <a:solidFill>
              <a:srgbClr val="3CBDDC"/>
            </a:solidFill>
          </p:grpSpPr>
          <p:sp>
            <p:nvSpPr>
              <p:cNvPr id="14" name="出自【趣你的PPT】(微信:qunideppt)：最优质的PPT资源库"/>
              <p:cNvSpPr txBox="1"/>
              <p:nvPr/>
            </p:nvSpPr>
            <p:spPr>
              <a:xfrm>
                <a:off x="972672" y="3078191"/>
                <a:ext cx="14390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单击添加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标题</a:t>
                </a: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559886" y="3444738"/>
                <a:ext cx="23676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p:grp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8169990" y="2046930"/>
            <a:ext cx="3107376" cy="3449630"/>
            <a:chOff x="8169990" y="2046930"/>
            <a:chExt cx="3107376" cy="3449630"/>
          </a:xfrm>
        </p:grpSpPr>
        <p:pic>
          <p:nvPicPr>
            <p:cNvPr id="17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69990" y="2046930"/>
              <a:ext cx="3107375" cy="1834189"/>
            </a:xfrm>
            <a:prstGeom prst="rect">
              <a:avLst/>
            </a:prstGeom>
          </p:spPr>
        </p:pic>
        <p:sp>
          <p:nvSpPr>
            <p:cNvPr id="18" name="出自【趣你的PPT】(微信:qunideppt)：最优质的PPT资源库"/>
            <p:cNvSpPr/>
            <p:nvPr/>
          </p:nvSpPr>
          <p:spPr>
            <a:xfrm>
              <a:off x="8169993" y="3881120"/>
              <a:ext cx="3107373" cy="1615440"/>
            </a:xfrm>
            <a:prstGeom prst="rect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624996" y="4146394"/>
              <a:ext cx="2367687" cy="1105211"/>
              <a:chOff x="559886" y="3078191"/>
              <a:chExt cx="2367687" cy="1105211"/>
            </a:xfrm>
            <a:solidFill>
              <a:srgbClr val="3CBDDC"/>
            </a:solidFill>
          </p:grpSpPr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972672" y="3078191"/>
                <a:ext cx="14390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单击添加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标题</a:t>
                </a: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559886" y="3444738"/>
                <a:ext cx="236768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83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12623 L -2.77778E-6 7.40741E-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12623 L -2.77778E-6 7.40741E-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2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.12623 L -2.77778E-6 7.40741E-7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0" y="1948087"/>
            <a:ext cx="12192000" cy="3200401"/>
            <a:chOff x="0" y="1427583"/>
            <a:chExt cx="12192000" cy="3200401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427583"/>
              <a:ext cx="12192000" cy="320040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1427583"/>
              <a:ext cx="12192000" cy="3200401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1096721" y="2523302"/>
            <a:ext cx="1086642" cy="936760"/>
            <a:chOff x="1096721" y="2523302"/>
            <a:chExt cx="1086642" cy="936760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1096721" y="2523302"/>
              <a:ext cx="1086642" cy="936760"/>
            </a:xfrm>
            <a:prstGeom prst="hexagon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4734" y="2794216"/>
              <a:ext cx="394931" cy="394931"/>
            </a:xfrm>
            <a:custGeom>
              <a:avLst/>
              <a:gdLst>
                <a:gd name="T0" fmla="*/ 0 w 128"/>
                <a:gd name="T1" fmla="*/ 0 h 128"/>
                <a:gd name="T2" fmla="*/ 0 w 128"/>
                <a:gd name="T3" fmla="*/ 128 h 128"/>
                <a:gd name="T4" fmla="*/ 128 w 128"/>
                <a:gd name="T5" fmla="*/ 64 h 128"/>
                <a:gd name="T6" fmla="*/ 0 w 128"/>
                <a:gd name="T7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128">
                  <a:moveTo>
                    <a:pt x="0" y="0"/>
                  </a:moveTo>
                  <a:lnTo>
                    <a:pt x="0" y="128"/>
                  </a:lnTo>
                  <a:lnTo>
                    <a:pt x="128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559886" y="3598695"/>
            <a:ext cx="2367687" cy="1105211"/>
            <a:chOff x="559886" y="3598695"/>
            <a:chExt cx="2367687" cy="1105211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972672" y="3598695"/>
              <a:ext cx="1439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559886" y="3965242"/>
              <a:ext cx="2367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3531498" y="3598695"/>
            <a:ext cx="2367687" cy="1105211"/>
            <a:chOff x="3531498" y="3598695"/>
            <a:chExt cx="2367687" cy="1105211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3944284" y="3598695"/>
              <a:ext cx="1439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3531498" y="3965242"/>
              <a:ext cx="2367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4068333" y="2523302"/>
            <a:ext cx="1086642" cy="936760"/>
            <a:chOff x="4068333" y="2523302"/>
            <a:chExt cx="1086642" cy="936760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4068333" y="2523302"/>
              <a:ext cx="1086642" cy="936760"/>
            </a:xfrm>
            <a:prstGeom prst="hexagon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02366" y="2866756"/>
              <a:ext cx="418576" cy="266072"/>
            </a:xfrm>
            <a:custGeom>
              <a:avLst/>
              <a:gdLst>
                <a:gd name="T0" fmla="*/ 288 w 289"/>
                <a:gd name="T1" fmla="*/ 0 h 183"/>
                <a:gd name="T2" fmla="*/ 199 w 289"/>
                <a:gd name="T3" fmla="*/ 76 h 183"/>
                <a:gd name="T4" fmla="*/ 144 w 289"/>
                <a:gd name="T5" fmla="*/ 121 h 183"/>
                <a:gd name="T6" fmla="*/ 90 w 289"/>
                <a:gd name="T7" fmla="*/ 76 h 183"/>
                <a:gd name="T8" fmla="*/ 1 w 289"/>
                <a:gd name="T9" fmla="*/ 0 h 183"/>
                <a:gd name="T10" fmla="*/ 0 w 289"/>
                <a:gd name="T11" fmla="*/ 6 h 183"/>
                <a:gd name="T12" fmla="*/ 0 w 289"/>
                <a:gd name="T13" fmla="*/ 166 h 183"/>
                <a:gd name="T14" fmla="*/ 0 w 289"/>
                <a:gd name="T15" fmla="*/ 169 h 183"/>
                <a:gd name="T16" fmla="*/ 17 w 289"/>
                <a:gd name="T17" fmla="*/ 183 h 183"/>
                <a:gd name="T18" fmla="*/ 271 w 289"/>
                <a:gd name="T19" fmla="*/ 183 h 183"/>
                <a:gd name="T20" fmla="*/ 287 w 289"/>
                <a:gd name="T21" fmla="*/ 171 h 183"/>
                <a:gd name="T22" fmla="*/ 288 w 289"/>
                <a:gd name="T23" fmla="*/ 171 h 183"/>
                <a:gd name="T24" fmla="*/ 289 w 289"/>
                <a:gd name="T25" fmla="*/ 166 h 183"/>
                <a:gd name="T26" fmla="*/ 289 w 289"/>
                <a:gd name="T27" fmla="*/ 6 h 183"/>
                <a:gd name="T28" fmla="*/ 288 w 289"/>
                <a:gd name="T2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183">
                  <a:moveTo>
                    <a:pt x="288" y="0"/>
                  </a:moveTo>
                  <a:cubicBezTo>
                    <a:pt x="199" y="76"/>
                    <a:pt x="199" y="76"/>
                    <a:pt x="199" y="76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67"/>
                    <a:pt x="0" y="168"/>
                    <a:pt x="0" y="169"/>
                  </a:cubicBezTo>
                  <a:cubicBezTo>
                    <a:pt x="2" y="177"/>
                    <a:pt x="9" y="183"/>
                    <a:pt x="17" y="183"/>
                  </a:cubicBezTo>
                  <a:cubicBezTo>
                    <a:pt x="271" y="183"/>
                    <a:pt x="271" y="183"/>
                    <a:pt x="271" y="183"/>
                  </a:cubicBezTo>
                  <a:cubicBezTo>
                    <a:pt x="279" y="183"/>
                    <a:pt x="285" y="178"/>
                    <a:pt x="287" y="171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88" y="169"/>
                    <a:pt x="289" y="168"/>
                    <a:pt x="289" y="166"/>
                  </a:cubicBezTo>
                  <a:cubicBezTo>
                    <a:pt x="289" y="6"/>
                    <a:pt x="289" y="6"/>
                    <a:pt x="289" y="6"/>
                  </a:cubicBezTo>
                  <a:cubicBezTo>
                    <a:pt x="289" y="4"/>
                    <a:pt x="288" y="2"/>
                    <a:pt x="2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7796" y="2850533"/>
              <a:ext cx="379639" cy="162239"/>
            </a:xfrm>
            <a:custGeom>
              <a:avLst/>
              <a:gdLst>
                <a:gd name="T0" fmla="*/ 108 w 264"/>
                <a:gd name="T1" fmla="*/ 92 h 112"/>
                <a:gd name="T2" fmla="*/ 132 w 264"/>
                <a:gd name="T3" fmla="*/ 112 h 112"/>
                <a:gd name="T4" fmla="*/ 157 w 264"/>
                <a:gd name="T5" fmla="*/ 92 h 112"/>
                <a:gd name="T6" fmla="*/ 170 w 264"/>
                <a:gd name="T7" fmla="*/ 82 h 112"/>
                <a:gd name="T8" fmla="*/ 264 w 264"/>
                <a:gd name="T9" fmla="*/ 1 h 112"/>
                <a:gd name="T10" fmla="*/ 259 w 264"/>
                <a:gd name="T11" fmla="*/ 0 h 112"/>
                <a:gd name="T12" fmla="*/ 5 w 264"/>
                <a:gd name="T13" fmla="*/ 0 h 112"/>
                <a:gd name="T14" fmla="*/ 0 w 264"/>
                <a:gd name="T15" fmla="*/ 1 h 112"/>
                <a:gd name="T16" fmla="*/ 95 w 264"/>
                <a:gd name="T17" fmla="*/ 82 h 112"/>
                <a:gd name="T18" fmla="*/ 108 w 264"/>
                <a:gd name="T19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4" h="112">
                  <a:moveTo>
                    <a:pt x="108" y="92"/>
                  </a:moveTo>
                  <a:cubicBezTo>
                    <a:pt x="132" y="112"/>
                    <a:pt x="132" y="112"/>
                    <a:pt x="132" y="112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70" y="82"/>
                    <a:pt x="170" y="82"/>
                    <a:pt x="170" y="82"/>
                  </a:cubicBezTo>
                  <a:cubicBezTo>
                    <a:pt x="264" y="1"/>
                    <a:pt x="264" y="1"/>
                    <a:pt x="264" y="1"/>
                  </a:cubicBezTo>
                  <a:cubicBezTo>
                    <a:pt x="263" y="1"/>
                    <a:pt x="261" y="0"/>
                    <a:pt x="25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95" y="82"/>
                    <a:pt x="95" y="82"/>
                    <a:pt x="95" y="82"/>
                  </a:cubicBezTo>
                  <a:lnTo>
                    <a:pt x="108" y="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415032" y="3598695"/>
            <a:ext cx="2367687" cy="1105211"/>
            <a:chOff x="6415032" y="3598695"/>
            <a:chExt cx="2367687" cy="1105211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6827818" y="3598695"/>
              <a:ext cx="1439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415032" y="3965242"/>
              <a:ext cx="2367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951867" y="2523302"/>
            <a:ext cx="1086642" cy="936760"/>
            <a:chOff x="6951867" y="2523302"/>
            <a:chExt cx="1086642" cy="936760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6951867" y="2523302"/>
              <a:ext cx="1086642" cy="936760"/>
            </a:xfrm>
            <a:prstGeom prst="hexagon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68298" y="2765383"/>
              <a:ext cx="321133" cy="423764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67 w 216"/>
                <a:gd name="T25" fmla="*/ 79 h 288"/>
                <a:gd name="T26" fmla="*/ 106 w 216"/>
                <a:gd name="T27" fmla="*/ 39 h 288"/>
                <a:gd name="T28" fmla="*/ 108 w 216"/>
                <a:gd name="T29" fmla="*/ 39 h 288"/>
                <a:gd name="T30" fmla="*/ 109 w 216"/>
                <a:gd name="T31" fmla="*/ 39 h 288"/>
                <a:gd name="T32" fmla="*/ 148 w 216"/>
                <a:gd name="T33" fmla="*/ 79 h 288"/>
                <a:gd name="T34" fmla="*/ 148 w 216"/>
                <a:gd name="T35" fmla="*/ 126 h 288"/>
                <a:gd name="T36" fmla="*/ 67 w 216"/>
                <a:gd name="T37" fmla="*/ 126 h 288"/>
                <a:gd name="T38" fmla="*/ 67 w 216"/>
                <a:gd name="T39" fmla="*/ 79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5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5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67" y="79"/>
                  </a:moveTo>
                  <a:cubicBezTo>
                    <a:pt x="67" y="57"/>
                    <a:pt x="85" y="39"/>
                    <a:pt x="106" y="39"/>
                  </a:cubicBezTo>
                  <a:cubicBezTo>
                    <a:pt x="107" y="39"/>
                    <a:pt x="108" y="39"/>
                    <a:pt x="108" y="39"/>
                  </a:cubicBezTo>
                  <a:cubicBezTo>
                    <a:pt x="108" y="39"/>
                    <a:pt x="109" y="39"/>
                    <a:pt x="109" y="39"/>
                  </a:cubicBezTo>
                  <a:cubicBezTo>
                    <a:pt x="131" y="39"/>
                    <a:pt x="148" y="57"/>
                    <a:pt x="148" y="79"/>
                  </a:cubicBezTo>
                  <a:cubicBezTo>
                    <a:pt x="148" y="126"/>
                    <a:pt x="148" y="126"/>
                    <a:pt x="148" y="126"/>
                  </a:cubicBezTo>
                  <a:cubicBezTo>
                    <a:pt x="67" y="126"/>
                    <a:pt x="67" y="126"/>
                    <a:pt x="67" y="126"/>
                  </a:cubicBezTo>
                  <a:lnTo>
                    <a:pt x="67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9342605" y="3598695"/>
            <a:ext cx="2367687" cy="1105211"/>
            <a:chOff x="9342605" y="3598695"/>
            <a:chExt cx="2367687" cy="1105211"/>
          </a:xfrm>
        </p:grpSpPr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9755391" y="3598695"/>
              <a:ext cx="1439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标题</a:t>
              </a: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9342605" y="3965242"/>
              <a:ext cx="236768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9879440" y="2523302"/>
            <a:ext cx="1086642" cy="936760"/>
            <a:chOff x="9879440" y="2523302"/>
            <a:chExt cx="1086642" cy="936760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9879440" y="2523302"/>
              <a:ext cx="1086642" cy="936760"/>
            </a:xfrm>
            <a:prstGeom prst="hexagon">
              <a:avLst/>
            </a:prstGeom>
            <a:solidFill>
              <a:srgbClr val="3C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52004" y="2794216"/>
              <a:ext cx="394224" cy="369585"/>
            </a:xfrm>
            <a:custGeom>
              <a:avLst/>
              <a:gdLst>
                <a:gd name="T0" fmla="*/ 215 w 288"/>
                <a:gd name="T1" fmla="*/ 0 h 270"/>
                <a:gd name="T2" fmla="*/ 213 w 288"/>
                <a:gd name="T3" fmla="*/ 0 h 270"/>
                <a:gd name="T4" fmla="*/ 212 w 288"/>
                <a:gd name="T5" fmla="*/ 0 h 270"/>
                <a:gd name="T6" fmla="*/ 139 w 288"/>
                <a:gd name="T7" fmla="*/ 74 h 270"/>
                <a:gd name="T8" fmla="*/ 139 w 288"/>
                <a:gd name="T9" fmla="*/ 118 h 270"/>
                <a:gd name="T10" fmla="*/ 0 w 288"/>
                <a:gd name="T11" fmla="*/ 118 h 270"/>
                <a:gd name="T12" fmla="*/ 0 w 288"/>
                <a:gd name="T13" fmla="*/ 270 h 270"/>
                <a:gd name="T14" fmla="*/ 202 w 288"/>
                <a:gd name="T15" fmla="*/ 270 h 270"/>
                <a:gd name="T16" fmla="*/ 202 w 288"/>
                <a:gd name="T17" fmla="*/ 118 h 270"/>
                <a:gd name="T18" fmla="*/ 175 w 288"/>
                <a:gd name="T19" fmla="*/ 118 h 270"/>
                <a:gd name="T20" fmla="*/ 175 w 288"/>
                <a:gd name="T21" fmla="*/ 74 h 270"/>
                <a:gd name="T22" fmla="*/ 212 w 288"/>
                <a:gd name="T23" fmla="*/ 37 h 270"/>
                <a:gd name="T24" fmla="*/ 214 w 288"/>
                <a:gd name="T25" fmla="*/ 37 h 270"/>
                <a:gd name="T26" fmla="*/ 215 w 288"/>
                <a:gd name="T27" fmla="*/ 37 h 270"/>
                <a:gd name="T28" fmla="*/ 251 w 288"/>
                <a:gd name="T29" fmla="*/ 74 h 270"/>
                <a:gd name="T30" fmla="*/ 251 w 288"/>
                <a:gd name="T31" fmla="*/ 91 h 270"/>
                <a:gd name="T32" fmla="*/ 264 w 288"/>
                <a:gd name="T33" fmla="*/ 91 h 270"/>
                <a:gd name="T34" fmla="*/ 264 w 288"/>
                <a:gd name="T35" fmla="*/ 96 h 270"/>
                <a:gd name="T36" fmla="*/ 251 w 288"/>
                <a:gd name="T37" fmla="*/ 108 h 270"/>
                <a:gd name="T38" fmla="*/ 251 w 288"/>
                <a:gd name="T39" fmla="*/ 118 h 270"/>
                <a:gd name="T40" fmla="*/ 288 w 288"/>
                <a:gd name="T41" fmla="*/ 118 h 270"/>
                <a:gd name="T42" fmla="*/ 288 w 288"/>
                <a:gd name="T43" fmla="*/ 74 h 270"/>
                <a:gd name="T44" fmla="*/ 215 w 288"/>
                <a:gd name="T4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70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4"/>
                  </a:cubicBezTo>
                  <a:cubicBezTo>
                    <a:pt x="139" y="74"/>
                    <a:pt x="139" y="99"/>
                    <a:pt x="139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99"/>
                    <a:pt x="175" y="74"/>
                    <a:pt x="175" y="74"/>
                  </a:cubicBezTo>
                  <a:cubicBezTo>
                    <a:pt x="175" y="54"/>
                    <a:pt x="192" y="37"/>
                    <a:pt x="212" y="37"/>
                  </a:cubicBezTo>
                  <a:cubicBezTo>
                    <a:pt x="213" y="37"/>
                    <a:pt x="214" y="37"/>
                    <a:pt x="214" y="37"/>
                  </a:cubicBezTo>
                  <a:cubicBezTo>
                    <a:pt x="214" y="37"/>
                    <a:pt x="214" y="37"/>
                    <a:pt x="215" y="37"/>
                  </a:cubicBezTo>
                  <a:cubicBezTo>
                    <a:pt x="235" y="37"/>
                    <a:pt x="251" y="54"/>
                    <a:pt x="251" y="74"/>
                  </a:cubicBezTo>
                  <a:cubicBezTo>
                    <a:pt x="251" y="74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51" y="111"/>
                    <a:pt x="251" y="115"/>
                    <a:pt x="251" y="118"/>
                  </a:cubicBezTo>
                  <a:cubicBezTo>
                    <a:pt x="288" y="118"/>
                    <a:pt x="288" y="118"/>
                    <a:pt x="288" y="118"/>
                  </a:cubicBezTo>
                  <a:cubicBezTo>
                    <a:pt x="288" y="99"/>
                    <a:pt x="288" y="74"/>
                    <a:pt x="288" y="74"/>
                  </a:cubicBezTo>
                  <a:cubicBezTo>
                    <a:pt x="288" y="33"/>
                    <a:pt x="255" y="0"/>
                    <a:pt x="21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633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541030" y="2096158"/>
            <a:ext cx="4633913" cy="4088861"/>
            <a:chOff x="540287" y="2357798"/>
            <a:chExt cx="4633913" cy="4088861"/>
          </a:xfrm>
        </p:grpSpPr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588158" y="2385579"/>
              <a:ext cx="3060700" cy="3005138"/>
            </a:xfrm>
            <a:custGeom>
              <a:avLst/>
              <a:gdLst>
                <a:gd name="T0" fmla="*/ 180 w 324"/>
                <a:gd name="T1" fmla="*/ 31 h 343"/>
                <a:gd name="T2" fmla="*/ 52 w 324"/>
                <a:gd name="T3" fmla="*/ 19 h 343"/>
                <a:gd name="T4" fmla="*/ 52 w 324"/>
                <a:gd name="T5" fmla="*/ 19 h 343"/>
                <a:gd name="T6" fmla="*/ 16 w 324"/>
                <a:gd name="T7" fmla="*/ 40 h 343"/>
                <a:gd name="T8" fmla="*/ 24 w 324"/>
                <a:gd name="T9" fmla="*/ 46 h 343"/>
                <a:gd name="T10" fmla="*/ 0 w 324"/>
                <a:gd name="T11" fmla="*/ 135 h 343"/>
                <a:gd name="T12" fmla="*/ 72 w 324"/>
                <a:gd name="T13" fmla="*/ 343 h 343"/>
                <a:gd name="T14" fmla="*/ 324 w 324"/>
                <a:gd name="T15" fmla="*/ 197 h 343"/>
                <a:gd name="T16" fmla="*/ 180 w 324"/>
                <a:gd name="T17" fmla="*/ 3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4" h="343">
                  <a:moveTo>
                    <a:pt x="180" y="31"/>
                  </a:moveTo>
                  <a:cubicBezTo>
                    <a:pt x="130" y="2"/>
                    <a:pt x="85" y="0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9" y="67"/>
                    <a:pt x="0" y="98"/>
                    <a:pt x="0" y="135"/>
                  </a:cubicBezTo>
                  <a:cubicBezTo>
                    <a:pt x="0" y="203"/>
                    <a:pt x="28" y="280"/>
                    <a:pt x="72" y="343"/>
                  </a:cubicBezTo>
                  <a:cubicBezTo>
                    <a:pt x="324" y="197"/>
                    <a:pt x="324" y="197"/>
                    <a:pt x="324" y="197"/>
                  </a:cubicBezTo>
                  <a:cubicBezTo>
                    <a:pt x="291" y="128"/>
                    <a:pt x="239" y="65"/>
                    <a:pt x="180" y="31"/>
                  </a:cubicBezTo>
                  <a:close/>
                </a:path>
              </a:pathLst>
            </a:custGeom>
            <a:solidFill>
              <a:srgbClr val="FF84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707677" y="3841572"/>
              <a:ext cx="2720975" cy="2489200"/>
            </a:xfrm>
            <a:custGeom>
              <a:avLst/>
              <a:gdLst>
                <a:gd name="T0" fmla="*/ 288 w 288"/>
                <a:gd name="T1" fmla="*/ 146 h 284"/>
                <a:gd name="T2" fmla="*/ 252 w 288"/>
                <a:gd name="T3" fmla="*/ 0 h 284"/>
                <a:gd name="T4" fmla="*/ 0 w 288"/>
                <a:gd name="T5" fmla="*/ 146 h 284"/>
                <a:gd name="T6" fmla="*/ 108 w 288"/>
                <a:gd name="T7" fmla="*/ 250 h 284"/>
                <a:gd name="T8" fmla="*/ 191 w 288"/>
                <a:gd name="T9" fmla="*/ 274 h 284"/>
                <a:gd name="T10" fmla="*/ 198 w 288"/>
                <a:gd name="T11" fmla="*/ 284 h 284"/>
                <a:gd name="T12" fmla="*/ 234 w 288"/>
                <a:gd name="T13" fmla="*/ 263 h 284"/>
                <a:gd name="T14" fmla="*/ 234 w 288"/>
                <a:gd name="T15" fmla="*/ 263 h 284"/>
                <a:gd name="T16" fmla="*/ 288 w 288"/>
                <a:gd name="T17" fmla="*/ 1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8" h="284">
                  <a:moveTo>
                    <a:pt x="288" y="146"/>
                  </a:moveTo>
                  <a:cubicBezTo>
                    <a:pt x="288" y="99"/>
                    <a:pt x="275" y="48"/>
                    <a:pt x="252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0" y="189"/>
                    <a:pt x="67" y="226"/>
                    <a:pt x="108" y="250"/>
                  </a:cubicBezTo>
                  <a:cubicBezTo>
                    <a:pt x="138" y="267"/>
                    <a:pt x="166" y="275"/>
                    <a:pt x="191" y="274"/>
                  </a:cubicBezTo>
                  <a:cubicBezTo>
                    <a:pt x="198" y="284"/>
                    <a:pt x="198" y="284"/>
                    <a:pt x="198" y="284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34" y="263"/>
                    <a:pt x="234" y="263"/>
                    <a:pt x="234" y="263"/>
                  </a:cubicBezTo>
                  <a:cubicBezTo>
                    <a:pt x="267" y="245"/>
                    <a:pt x="288" y="204"/>
                    <a:pt x="288" y="146"/>
                  </a:cubicBezTo>
                  <a:close/>
                </a:path>
              </a:pathLst>
            </a:custGeom>
            <a:solidFill>
              <a:srgbClr val="CE3E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1157031" y="1851144"/>
              <a:ext cx="3400425" cy="4633913"/>
            </a:xfrm>
            <a:custGeom>
              <a:avLst/>
              <a:gdLst>
                <a:gd name="T0" fmla="*/ 360 w 360"/>
                <a:gd name="T1" fmla="*/ 369 h 529"/>
                <a:gd name="T2" fmla="*/ 183 w 360"/>
                <a:gd name="T3" fmla="*/ 59 h 529"/>
                <a:gd name="T4" fmla="*/ 183 w 360"/>
                <a:gd name="T5" fmla="*/ 59 h 529"/>
                <a:gd name="T6" fmla="*/ 180 w 360"/>
                <a:gd name="T7" fmla="*/ 57 h 529"/>
                <a:gd name="T8" fmla="*/ 0 w 360"/>
                <a:gd name="T9" fmla="*/ 161 h 529"/>
                <a:gd name="T10" fmla="*/ 180 w 360"/>
                <a:gd name="T11" fmla="*/ 473 h 529"/>
                <a:gd name="T12" fmla="*/ 183 w 360"/>
                <a:gd name="T13" fmla="*/ 474 h 529"/>
                <a:gd name="T14" fmla="*/ 183 w 360"/>
                <a:gd name="T15" fmla="*/ 474 h 529"/>
                <a:gd name="T16" fmla="*/ 360 w 360"/>
                <a:gd name="T17" fmla="*/ 36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29">
                  <a:moveTo>
                    <a:pt x="360" y="369"/>
                  </a:moveTo>
                  <a:cubicBezTo>
                    <a:pt x="360" y="255"/>
                    <a:pt x="281" y="117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8"/>
                    <a:pt x="181" y="58"/>
                    <a:pt x="180" y="57"/>
                  </a:cubicBezTo>
                  <a:cubicBezTo>
                    <a:pt x="81" y="0"/>
                    <a:pt x="0" y="46"/>
                    <a:pt x="0" y="161"/>
                  </a:cubicBezTo>
                  <a:cubicBezTo>
                    <a:pt x="0" y="276"/>
                    <a:pt x="81" y="415"/>
                    <a:pt x="180" y="473"/>
                  </a:cubicBezTo>
                  <a:cubicBezTo>
                    <a:pt x="181" y="473"/>
                    <a:pt x="182" y="474"/>
                    <a:pt x="183" y="474"/>
                  </a:cubicBezTo>
                  <a:cubicBezTo>
                    <a:pt x="183" y="474"/>
                    <a:pt x="183" y="474"/>
                    <a:pt x="183" y="474"/>
                  </a:cubicBezTo>
                  <a:cubicBezTo>
                    <a:pt x="281" y="529"/>
                    <a:pt x="360" y="483"/>
                    <a:pt x="360" y="369"/>
                  </a:cubicBezTo>
                  <a:close/>
                </a:path>
              </a:pathLst>
            </a:custGeom>
            <a:solidFill>
              <a:srgbClr val="F0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1604493" y="2451933"/>
              <a:ext cx="2513013" cy="3435350"/>
            </a:xfrm>
            <a:custGeom>
              <a:avLst/>
              <a:gdLst>
                <a:gd name="T0" fmla="*/ 133 w 266"/>
                <a:gd name="T1" fmla="*/ 75 h 392"/>
                <a:gd name="T2" fmla="*/ 238 w 266"/>
                <a:gd name="T3" fmla="*/ 256 h 392"/>
                <a:gd name="T4" fmla="*/ 133 w 266"/>
                <a:gd name="T5" fmla="*/ 316 h 392"/>
                <a:gd name="T6" fmla="*/ 29 w 266"/>
                <a:gd name="T7" fmla="*/ 136 h 392"/>
                <a:gd name="T8" fmla="*/ 133 w 266"/>
                <a:gd name="T9" fmla="*/ 75 h 392"/>
                <a:gd name="T10" fmla="*/ 133 w 266"/>
                <a:gd name="T11" fmla="*/ 42 h 392"/>
                <a:gd name="T12" fmla="*/ 0 w 266"/>
                <a:gd name="T13" fmla="*/ 119 h 392"/>
                <a:gd name="T14" fmla="*/ 133 w 266"/>
                <a:gd name="T15" fmla="*/ 350 h 392"/>
                <a:gd name="T16" fmla="*/ 266 w 266"/>
                <a:gd name="T17" fmla="*/ 273 h 392"/>
                <a:gd name="T18" fmla="*/ 133 w 266"/>
                <a:gd name="T19" fmla="*/ 4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6" h="392">
                  <a:moveTo>
                    <a:pt x="133" y="75"/>
                  </a:moveTo>
                  <a:cubicBezTo>
                    <a:pt x="191" y="109"/>
                    <a:pt x="238" y="190"/>
                    <a:pt x="238" y="256"/>
                  </a:cubicBezTo>
                  <a:cubicBezTo>
                    <a:pt x="238" y="323"/>
                    <a:pt x="191" y="350"/>
                    <a:pt x="133" y="316"/>
                  </a:cubicBezTo>
                  <a:cubicBezTo>
                    <a:pt x="76" y="283"/>
                    <a:pt x="29" y="202"/>
                    <a:pt x="29" y="136"/>
                  </a:cubicBezTo>
                  <a:cubicBezTo>
                    <a:pt x="29" y="69"/>
                    <a:pt x="76" y="42"/>
                    <a:pt x="133" y="75"/>
                  </a:cubicBezTo>
                  <a:close/>
                  <a:moveTo>
                    <a:pt x="133" y="42"/>
                  </a:moveTo>
                  <a:cubicBezTo>
                    <a:pt x="60" y="0"/>
                    <a:pt x="0" y="34"/>
                    <a:pt x="0" y="119"/>
                  </a:cubicBezTo>
                  <a:cubicBezTo>
                    <a:pt x="0" y="204"/>
                    <a:pt x="60" y="307"/>
                    <a:pt x="133" y="350"/>
                  </a:cubicBezTo>
                  <a:cubicBezTo>
                    <a:pt x="207" y="392"/>
                    <a:pt x="266" y="358"/>
                    <a:pt x="266" y="273"/>
                  </a:cubicBezTo>
                  <a:cubicBezTo>
                    <a:pt x="266" y="188"/>
                    <a:pt x="207" y="85"/>
                    <a:pt x="133" y="42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 rot="18190277" flipH="1">
              <a:off x="2315035" y="3429721"/>
              <a:ext cx="1085850" cy="1489075"/>
            </a:xfrm>
            <a:custGeom>
              <a:avLst/>
              <a:gdLst>
                <a:gd name="T0" fmla="*/ 57 w 115"/>
                <a:gd name="T1" fmla="*/ 52 h 170"/>
                <a:gd name="T2" fmla="*/ 86 w 115"/>
                <a:gd name="T3" fmla="*/ 102 h 170"/>
                <a:gd name="T4" fmla="*/ 57 w 115"/>
                <a:gd name="T5" fmla="*/ 118 h 170"/>
                <a:gd name="T6" fmla="*/ 28 w 115"/>
                <a:gd name="T7" fmla="*/ 68 h 170"/>
                <a:gd name="T8" fmla="*/ 57 w 115"/>
                <a:gd name="T9" fmla="*/ 52 h 170"/>
                <a:gd name="T10" fmla="*/ 57 w 115"/>
                <a:gd name="T11" fmla="*/ 18 h 170"/>
                <a:gd name="T12" fmla="*/ 0 w 115"/>
                <a:gd name="T13" fmla="*/ 52 h 170"/>
                <a:gd name="T14" fmla="*/ 57 w 115"/>
                <a:gd name="T15" fmla="*/ 151 h 170"/>
                <a:gd name="T16" fmla="*/ 115 w 115"/>
                <a:gd name="T17" fmla="*/ 118 h 170"/>
                <a:gd name="T18" fmla="*/ 57 w 115"/>
                <a:gd name="T19" fmla="*/ 1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70">
                  <a:moveTo>
                    <a:pt x="57" y="52"/>
                  </a:moveTo>
                  <a:cubicBezTo>
                    <a:pt x="73" y="61"/>
                    <a:pt x="86" y="83"/>
                    <a:pt x="86" y="102"/>
                  </a:cubicBezTo>
                  <a:cubicBezTo>
                    <a:pt x="86" y="120"/>
                    <a:pt x="73" y="127"/>
                    <a:pt x="57" y="118"/>
                  </a:cubicBezTo>
                  <a:cubicBezTo>
                    <a:pt x="41" y="109"/>
                    <a:pt x="28" y="87"/>
                    <a:pt x="28" y="68"/>
                  </a:cubicBezTo>
                  <a:cubicBezTo>
                    <a:pt x="28" y="50"/>
                    <a:pt x="41" y="43"/>
                    <a:pt x="57" y="52"/>
                  </a:cubicBezTo>
                  <a:close/>
                  <a:moveTo>
                    <a:pt x="57" y="18"/>
                  </a:moveTo>
                  <a:cubicBezTo>
                    <a:pt x="25" y="0"/>
                    <a:pt x="0" y="15"/>
                    <a:pt x="0" y="52"/>
                  </a:cubicBezTo>
                  <a:cubicBezTo>
                    <a:pt x="0" y="88"/>
                    <a:pt x="25" y="133"/>
                    <a:pt x="57" y="151"/>
                  </a:cubicBezTo>
                  <a:cubicBezTo>
                    <a:pt x="89" y="170"/>
                    <a:pt x="115" y="155"/>
                    <a:pt x="115" y="118"/>
                  </a:cubicBezTo>
                  <a:cubicBezTo>
                    <a:pt x="115" y="81"/>
                    <a:pt x="89" y="37"/>
                    <a:pt x="57" y="18"/>
                  </a:cubicBezTo>
                  <a:close/>
                </a:path>
              </a:pathLst>
            </a:custGeom>
            <a:solidFill>
              <a:srgbClr val="FAF9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出自【趣你的PPT】(微信:qunideppt)：最优质的PPT资源库"/>
          <p:cNvGrpSpPr/>
          <p:nvPr/>
        </p:nvGrpSpPr>
        <p:grpSpPr>
          <a:xfrm>
            <a:off x="3291472" y="2262102"/>
            <a:ext cx="1859087" cy="2257425"/>
            <a:chOff x="3249270" y="2441716"/>
            <a:chExt cx="1859087" cy="2257425"/>
          </a:xfrm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084889" y="2731951"/>
              <a:ext cx="1020763" cy="552450"/>
            </a:xfrm>
            <a:custGeom>
              <a:avLst/>
              <a:gdLst>
                <a:gd name="T0" fmla="*/ 429 w 643"/>
                <a:gd name="T1" fmla="*/ 0 h 348"/>
                <a:gd name="T2" fmla="*/ 0 w 643"/>
                <a:gd name="T3" fmla="*/ 232 h 348"/>
                <a:gd name="T4" fmla="*/ 214 w 643"/>
                <a:gd name="T5" fmla="*/ 348 h 348"/>
                <a:gd name="T6" fmla="*/ 643 w 643"/>
                <a:gd name="T7" fmla="*/ 116 h 348"/>
                <a:gd name="T8" fmla="*/ 429 w 643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348">
                  <a:moveTo>
                    <a:pt x="429" y="0"/>
                  </a:moveTo>
                  <a:lnTo>
                    <a:pt x="0" y="232"/>
                  </a:lnTo>
                  <a:lnTo>
                    <a:pt x="214" y="348"/>
                  </a:lnTo>
                  <a:lnTo>
                    <a:pt x="643" y="11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97B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2764289" y="2926697"/>
              <a:ext cx="2257425" cy="1287463"/>
            </a:xfrm>
            <a:custGeom>
              <a:avLst/>
              <a:gdLst>
                <a:gd name="T0" fmla="*/ 11 w 239"/>
                <a:gd name="T1" fmla="*/ 147 h 147"/>
                <a:gd name="T2" fmla="*/ 3 w 239"/>
                <a:gd name="T3" fmla="*/ 142 h 147"/>
                <a:gd name="T4" fmla="*/ 6 w 239"/>
                <a:gd name="T5" fmla="*/ 128 h 147"/>
                <a:gd name="T6" fmla="*/ 223 w 239"/>
                <a:gd name="T7" fmla="*/ 3 h 147"/>
                <a:gd name="T8" fmla="*/ 236 w 239"/>
                <a:gd name="T9" fmla="*/ 7 h 147"/>
                <a:gd name="T10" fmla="*/ 233 w 239"/>
                <a:gd name="T11" fmla="*/ 21 h 147"/>
                <a:gd name="T12" fmla="*/ 16 w 239"/>
                <a:gd name="T13" fmla="*/ 146 h 147"/>
                <a:gd name="T14" fmla="*/ 11 w 239"/>
                <a:gd name="T1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9" h="147">
                  <a:moveTo>
                    <a:pt x="11" y="147"/>
                  </a:moveTo>
                  <a:cubicBezTo>
                    <a:pt x="8" y="147"/>
                    <a:pt x="4" y="145"/>
                    <a:pt x="3" y="142"/>
                  </a:cubicBezTo>
                  <a:cubicBezTo>
                    <a:pt x="0" y="137"/>
                    <a:pt x="1" y="131"/>
                    <a:pt x="6" y="128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7" y="0"/>
                    <a:pt x="233" y="2"/>
                    <a:pt x="236" y="7"/>
                  </a:cubicBezTo>
                  <a:cubicBezTo>
                    <a:pt x="239" y="12"/>
                    <a:pt x="237" y="18"/>
                    <a:pt x="233" y="21"/>
                  </a:cubicBezTo>
                  <a:cubicBezTo>
                    <a:pt x="16" y="146"/>
                    <a:pt x="16" y="146"/>
                    <a:pt x="16" y="146"/>
                  </a:cubicBezTo>
                  <a:cubicBezTo>
                    <a:pt x="15" y="146"/>
                    <a:pt x="13" y="147"/>
                    <a:pt x="11" y="147"/>
                  </a:cubicBezTo>
                  <a:close/>
                </a:path>
              </a:pathLst>
            </a:custGeom>
            <a:solidFill>
              <a:srgbClr val="A093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 rot="18190277" flipH="1">
              <a:off x="4400332" y="2938764"/>
              <a:ext cx="681038" cy="735013"/>
            </a:xfrm>
            <a:custGeom>
              <a:avLst/>
              <a:gdLst>
                <a:gd name="T0" fmla="*/ 0 w 429"/>
                <a:gd name="T1" fmla="*/ 463 h 463"/>
                <a:gd name="T2" fmla="*/ 0 w 429"/>
                <a:gd name="T3" fmla="*/ 231 h 463"/>
                <a:gd name="T4" fmla="*/ 429 w 429"/>
                <a:gd name="T5" fmla="*/ 0 h 463"/>
                <a:gd name="T6" fmla="*/ 429 w 429"/>
                <a:gd name="T7" fmla="*/ 231 h 463"/>
                <a:gd name="T8" fmla="*/ 0 w 429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463">
                  <a:moveTo>
                    <a:pt x="0" y="463"/>
                  </a:moveTo>
                  <a:lnTo>
                    <a:pt x="0" y="231"/>
                  </a:lnTo>
                  <a:lnTo>
                    <a:pt x="429" y="0"/>
                  </a:lnTo>
                  <a:lnTo>
                    <a:pt x="429" y="231"/>
                  </a:lnTo>
                  <a:lnTo>
                    <a:pt x="0" y="463"/>
                  </a:lnTo>
                  <a:close/>
                </a:path>
              </a:pathLst>
            </a:custGeom>
            <a:solidFill>
              <a:srgbClr val="7295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6008976" y="3696134"/>
            <a:ext cx="585787" cy="585787"/>
            <a:chOff x="6107123" y="3435482"/>
            <a:chExt cx="585787" cy="585787"/>
          </a:xfrm>
        </p:grpSpPr>
        <p:sp>
          <p:nvSpPr>
            <p:cNvPr id="15" name="出自【趣你的PPT】(微信:qunideppt)：最优质的PPT资源库"/>
            <p:cNvSpPr/>
            <p:nvPr/>
          </p:nvSpPr>
          <p:spPr>
            <a:xfrm>
              <a:off x="6107123" y="3435482"/>
              <a:ext cx="585787" cy="58578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61186" y="3594206"/>
              <a:ext cx="298016" cy="255819"/>
            </a:xfrm>
            <a:custGeom>
              <a:avLst/>
              <a:gdLst>
                <a:gd name="T0" fmla="*/ 230 w 497"/>
                <a:gd name="T1" fmla="*/ 231 h 426"/>
                <a:gd name="T2" fmla="*/ 230 w 497"/>
                <a:gd name="T3" fmla="*/ 231 h 426"/>
                <a:gd name="T4" fmla="*/ 274 w 497"/>
                <a:gd name="T5" fmla="*/ 231 h 426"/>
                <a:gd name="T6" fmla="*/ 274 w 497"/>
                <a:gd name="T7" fmla="*/ 275 h 426"/>
                <a:gd name="T8" fmla="*/ 496 w 497"/>
                <a:gd name="T9" fmla="*/ 275 h 426"/>
                <a:gd name="T10" fmla="*/ 487 w 497"/>
                <a:gd name="T11" fmla="*/ 133 h 426"/>
                <a:gd name="T12" fmla="*/ 443 w 497"/>
                <a:gd name="T13" fmla="*/ 80 h 426"/>
                <a:gd name="T14" fmla="*/ 363 w 497"/>
                <a:gd name="T15" fmla="*/ 80 h 426"/>
                <a:gd name="T16" fmla="*/ 337 w 497"/>
                <a:gd name="T17" fmla="*/ 27 h 426"/>
                <a:gd name="T18" fmla="*/ 300 w 497"/>
                <a:gd name="T19" fmla="*/ 0 h 426"/>
                <a:gd name="T20" fmla="*/ 194 w 497"/>
                <a:gd name="T21" fmla="*/ 0 h 426"/>
                <a:gd name="T22" fmla="*/ 168 w 497"/>
                <a:gd name="T23" fmla="*/ 27 h 426"/>
                <a:gd name="T24" fmla="*/ 133 w 497"/>
                <a:gd name="T25" fmla="*/ 80 h 426"/>
                <a:gd name="T26" fmla="*/ 53 w 497"/>
                <a:gd name="T27" fmla="*/ 80 h 426"/>
                <a:gd name="T28" fmla="*/ 9 w 497"/>
                <a:gd name="T29" fmla="*/ 133 h 426"/>
                <a:gd name="T30" fmla="*/ 0 w 497"/>
                <a:gd name="T31" fmla="*/ 275 h 426"/>
                <a:gd name="T32" fmla="*/ 230 w 497"/>
                <a:gd name="T33" fmla="*/ 275 h 426"/>
                <a:gd name="T34" fmla="*/ 230 w 497"/>
                <a:gd name="T35" fmla="*/ 231 h 426"/>
                <a:gd name="T36" fmla="*/ 186 w 497"/>
                <a:gd name="T37" fmla="*/ 53 h 426"/>
                <a:gd name="T38" fmla="*/ 186 w 497"/>
                <a:gd name="T39" fmla="*/ 53 h 426"/>
                <a:gd name="T40" fmla="*/ 212 w 497"/>
                <a:gd name="T41" fmla="*/ 36 h 426"/>
                <a:gd name="T42" fmla="*/ 284 w 497"/>
                <a:gd name="T43" fmla="*/ 36 h 426"/>
                <a:gd name="T44" fmla="*/ 309 w 497"/>
                <a:gd name="T45" fmla="*/ 53 h 426"/>
                <a:gd name="T46" fmla="*/ 319 w 497"/>
                <a:gd name="T47" fmla="*/ 80 h 426"/>
                <a:gd name="T48" fmla="*/ 177 w 497"/>
                <a:gd name="T49" fmla="*/ 80 h 426"/>
                <a:gd name="T50" fmla="*/ 186 w 497"/>
                <a:gd name="T51" fmla="*/ 53 h 426"/>
                <a:gd name="T52" fmla="*/ 274 w 497"/>
                <a:gd name="T53" fmla="*/ 355 h 426"/>
                <a:gd name="T54" fmla="*/ 274 w 497"/>
                <a:gd name="T55" fmla="*/ 355 h 426"/>
                <a:gd name="T56" fmla="*/ 230 w 497"/>
                <a:gd name="T57" fmla="*/ 355 h 426"/>
                <a:gd name="T58" fmla="*/ 230 w 497"/>
                <a:gd name="T59" fmla="*/ 302 h 426"/>
                <a:gd name="T60" fmla="*/ 9 w 497"/>
                <a:gd name="T61" fmla="*/ 302 h 426"/>
                <a:gd name="T62" fmla="*/ 17 w 497"/>
                <a:gd name="T63" fmla="*/ 381 h 426"/>
                <a:gd name="T64" fmla="*/ 62 w 497"/>
                <a:gd name="T65" fmla="*/ 425 h 426"/>
                <a:gd name="T66" fmla="*/ 434 w 497"/>
                <a:gd name="T67" fmla="*/ 425 h 426"/>
                <a:gd name="T68" fmla="*/ 478 w 497"/>
                <a:gd name="T69" fmla="*/ 381 h 426"/>
                <a:gd name="T70" fmla="*/ 487 w 497"/>
                <a:gd name="T71" fmla="*/ 302 h 426"/>
                <a:gd name="T72" fmla="*/ 274 w 497"/>
                <a:gd name="T73" fmla="*/ 302 h 426"/>
                <a:gd name="T74" fmla="*/ 274 w 497"/>
                <a:gd name="T75" fmla="*/ 35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7" h="426">
                  <a:moveTo>
                    <a:pt x="230" y="231"/>
                  </a:moveTo>
                  <a:lnTo>
                    <a:pt x="230" y="231"/>
                  </a:lnTo>
                  <a:cubicBezTo>
                    <a:pt x="274" y="231"/>
                    <a:pt x="274" y="231"/>
                    <a:pt x="274" y="231"/>
                  </a:cubicBezTo>
                  <a:cubicBezTo>
                    <a:pt x="274" y="275"/>
                    <a:pt x="274" y="275"/>
                    <a:pt x="274" y="275"/>
                  </a:cubicBezTo>
                  <a:cubicBezTo>
                    <a:pt x="496" y="275"/>
                    <a:pt x="496" y="275"/>
                    <a:pt x="496" y="275"/>
                  </a:cubicBezTo>
                  <a:cubicBezTo>
                    <a:pt x="496" y="275"/>
                    <a:pt x="496" y="168"/>
                    <a:pt x="487" y="133"/>
                  </a:cubicBezTo>
                  <a:cubicBezTo>
                    <a:pt x="487" y="97"/>
                    <a:pt x="478" y="80"/>
                    <a:pt x="443" y="80"/>
                  </a:cubicBezTo>
                  <a:cubicBezTo>
                    <a:pt x="363" y="80"/>
                    <a:pt x="363" y="80"/>
                    <a:pt x="363" y="80"/>
                  </a:cubicBezTo>
                  <a:cubicBezTo>
                    <a:pt x="345" y="53"/>
                    <a:pt x="337" y="27"/>
                    <a:pt x="337" y="27"/>
                  </a:cubicBezTo>
                  <a:cubicBezTo>
                    <a:pt x="328" y="9"/>
                    <a:pt x="319" y="0"/>
                    <a:pt x="300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77" y="0"/>
                    <a:pt x="168" y="9"/>
                    <a:pt x="168" y="27"/>
                  </a:cubicBezTo>
                  <a:cubicBezTo>
                    <a:pt x="159" y="27"/>
                    <a:pt x="150" y="53"/>
                    <a:pt x="133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17" y="80"/>
                    <a:pt x="9" y="97"/>
                    <a:pt x="9" y="133"/>
                  </a:cubicBezTo>
                  <a:cubicBezTo>
                    <a:pt x="0" y="168"/>
                    <a:pt x="0" y="275"/>
                    <a:pt x="0" y="275"/>
                  </a:cubicBezTo>
                  <a:cubicBezTo>
                    <a:pt x="230" y="275"/>
                    <a:pt x="230" y="275"/>
                    <a:pt x="230" y="275"/>
                  </a:cubicBezTo>
                  <a:lnTo>
                    <a:pt x="230" y="231"/>
                  </a:lnTo>
                  <a:close/>
                  <a:moveTo>
                    <a:pt x="186" y="53"/>
                  </a:moveTo>
                  <a:lnTo>
                    <a:pt x="186" y="53"/>
                  </a:lnTo>
                  <a:cubicBezTo>
                    <a:pt x="194" y="44"/>
                    <a:pt x="194" y="36"/>
                    <a:pt x="212" y="36"/>
                  </a:cubicBezTo>
                  <a:cubicBezTo>
                    <a:pt x="284" y="36"/>
                    <a:pt x="284" y="36"/>
                    <a:pt x="284" y="36"/>
                  </a:cubicBezTo>
                  <a:cubicBezTo>
                    <a:pt x="300" y="36"/>
                    <a:pt x="300" y="44"/>
                    <a:pt x="309" y="53"/>
                  </a:cubicBezTo>
                  <a:cubicBezTo>
                    <a:pt x="309" y="53"/>
                    <a:pt x="319" y="71"/>
                    <a:pt x="319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86" y="71"/>
                    <a:pt x="186" y="53"/>
                    <a:pt x="186" y="53"/>
                  </a:cubicBezTo>
                  <a:close/>
                  <a:moveTo>
                    <a:pt x="274" y="355"/>
                  </a:moveTo>
                  <a:lnTo>
                    <a:pt x="274" y="355"/>
                  </a:lnTo>
                  <a:cubicBezTo>
                    <a:pt x="230" y="355"/>
                    <a:pt x="230" y="355"/>
                    <a:pt x="230" y="355"/>
                  </a:cubicBezTo>
                  <a:cubicBezTo>
                    <a:pt x="230" y="302"/>
                    <a:pt x="230" y="302"/>
                    <a:pt x="230" y="302"/>
                  </a:cubicBezTo>
                  <a:cubicBezTo>
                    <a:pt x="9" y="302"/>
                    <a:pt x="9" y="302"/>
                    <a:pt x="9" y="302"/>
                  </a:cubicBezTo>
                  <a:cubicBezTo>
                    <a:pt x="9" y="302"/>
                    <a:pt x="17" y="346"/>
                    <a:pt x="17" y="381"/>
                  </a:cubicBezTo>
                  <a:cubicBezTo>
                    <a:pt x="17" y="399"/>
                    <a:pt x="26" y="425"/>
                    <a:pt x="62" y="425"/>
                  </a:cubicBezTo>
                  <a:cubicBezTo>
                    <a:pt x="434" y="425"/>
                    <a:pt x="434" y="425"/>
                    <a:pt x="434" y="425"/>
                  </a:cubicBezTo>
                  <a:cubicBezTo>
                    <a:pt x="469" y="425"/>
                    <a:pt x="478" y="399"/>
                    <a:pt x="478" y="381"/>
                  </a:cubicBezTo>
                  <a:cubicBezTo>
                    <a:pt x="478" y="346"/>
                    <a:pt x="487" y="302"/>
                    <a:pt x="487" y="302"/>
                  </a:cubicBezTo>
                  <a:cubicBezTo>
                    <a:pt x="274" y="302"/>
                    <a:pt x="274" y="302"/>
                    <a:pt x="274" y="302"/>
                  </a:cubicBezTo>
                  <a:lnTo>
                    <a:pt x="274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940672" y="3696134"/>
            <a:ext cx="585787" cy="585787"/>
            <a:chOff x="9038819" y="3435482"/>
            <a:chExt cx="585787" cy="585787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9038819" y="3435482"/>
              <a:ext cx="585787" cy="58578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95891" y="3603022"/>
              <a:ext cx="271641" cy="276915"/>
            </a:xfrm>
            <a:custGeom>
              <a:avLst/>
              <a:gdLst>
                <a:gd name="T0" fmla="*/ 275 w 452"/>
                <a:gd name="T1" fmla="*/ 301 h 462"/>
                <a:gd name="T2" fmla="*/ 275 w 452"/>
                <a:gd name="T3" fmla="*/ 301 h 462"/>
                <a:gd name="T4" fmla="*/ 434 w 452"/>
                <a:gd name="T5" fmla="*/ 26 h 462"/>
                <a:gd name="T6" fmla="*/ 434 w 452"/>
                <a:gd name="T7" fmla="*/ 18 h 462"/>
                <a:gd name="T8" fmla="*/ 425 w 452"/>
                <a:gd name="T9" fmla="*/ 18 h 462"/>
                <a:gd name="T10" fmla="*/ 159 w 452"/>
                <a:gd name="T11" fmla="*/ 178 h 462"/>
                <a:gd name="T12" fmla="*/ 9 w 452"/>
                <a:gd name="T13" fmla="*/ 301 h 462"/>
                <a:gd name="T14" fmla="*/ 35 w 452"/>
                <a:gd name="T15" fmla="*/ 328 h 462"/>
                <a:gd name="T16" fmla="*/ 88 w 452"/>
                <a:gd name="T17" fmla="*/ 310 h 462"/>
                <a:gd name="T18" fmla="*/ 151 w 452"/>
                <a:gd name="T19" fmla="*/ 372 h 462"/>
                <a:gd name="T20" fmla="*/ 133 w 452"/>
                <a:gd name="T21" fmla="*/ 425 h 462"/>
                <a:gd name="T22" fmla="*/ 151 w 452"/>
                <a:gd name="T23" fmla="*/ 452 h 462"/>
                <a:gd name="T24" fmla="*/ 275 w 452"/>
                <a:gd name="T25" fmla="*/ 301 h 462"/>
                <a:gd name="T26" fmla="*/ 301 w 452"/>
                <a:gd name="T27" fmla="*/ 150 h 462"/>
                <a:gd name="T28" fmla="*/ 301 w 452"/>
                <a:gd name="T29" fmla="*/ 150 h 462"/>
                <a:gd name="T30" fmla="*/ 301 w 452"/>
                <a:gd name="T31" fmla="*/ 97 h 462"/>
                <a:gd name="T32" fmla="*/ 354 w 452"/>
                <a:gd name="T33" fmla="*/ 97 h 462"/>
                <a:gd name="T34" fmla="*/ 354 w 452"/>
                <a:gd name="T35" fmla="*/ 150 h 462"/>
                <a:gd name="T36" fmla="*/ 301 w 452"/>
                <a:gd name="T37" fmla="*/ 15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2" h="462">
                  <a:moveTo>
                    <a:pt x="275" y="301"/>
                  </a:moveTo>
                  <a:lnTo>
                    <a:pt x="275" y="301"/>
                  </a:lnTo>
                  <a:cubicBezTo>
                    <a:pt x="275" y="301"/>
                    <a:pt x="451" y="169"/>
                    <a:pt x="434" y="26"/>
                  </a:cubicBezTo>
                  <a:lnTo>
                    <a:pt x="434" y="18"/>
                  </a:lnTo>
                  <a:cubicBezTo>
                    <a:pt x="425" y="18"/>
                    <a:pt x="425" y="18"/>
                    <a:pt x="425" y="18"/>
                  </a:cubicBezTo>
                  <a:cubicBezTo>
                    <a:pt x="284" y="0"/>
                    <a:pt x="159" y="178"/>
                    <a:pt x="159" y="178"/>
                  </a:cubicBezTo>
                  <a:cubicBezTo>
                    <a:pt x="53" y="159"/>
                    <a:pt x="62" y="186"/>
                    <a:pt x="9" y="301"/>
                  </a:cubicBezTo>
                  <a:cubicBezTo>
                    <a:pt x="0" y="328"/>
                    <a:pt x="18" y="328"/>
                    <a:pt x="35" y="328"/>
                  </a:cubicBezTo>
                  <a:cubicBezTo>
                    <a:pt x="53" y="319"/>
                    <a:pt x="88" y="310"/>
                    <a:pt x="88" y="310"/>
                  </a:cubicBezTo>
                  <a:cubicBezTo>
                    <a:pt x="151" y="372"/>
                    <a:pt x="151" y="372"/>
                    <a:pt x="151" y="372"/>
                  </a:cubicBezTo>
                  <a:cubicBezTo>
                    <a:pt x="151" y="372"/>
                    <a:pt x="141" y="407"/>
                    <a:pt x="133" y="425"/>
                  </a:cubicBezTo>
                  <a:cubicBezTo>
                    <a:pt x="124" y="443"/>
                    <a:pt x="133" y="461"/>
                    <a:pt x="151" y="452"/>
                  </a:cubicBezTo>
                  <a:cubicBezTo>
                    <a:pt x="266" y="398"/>
                    <a:pt x="292" y="407"/>
                    <a:pt x="275" y="301"/>
                  </a:cubicBezTo>
                  <a:close/>
                  <a:moveTo>
                    <a:pt x="301" y="150"/>
                  </a:moveTo>
                  <a:lnTo>
                    <a:pt x="301" y="150"/>
                  </a:lnTo>
                  <a:cubicBezTo>
                    <a:pt x="284" y="133"/>
                    <a:pt x="284" y="115"/>
                    <a:pt x="301" y="97"/>
                  </a:cubicBezTo>
                  <a:cubicBezTo>
                    <a:pt x="319" y="80"/>
                    <a:pt x="345" y="80"/>
                    <a:pt x="354" y="97"/>
                  </a:cubicBezTo>
                  <a:cubicBezTo>
                    <a:pt x="372" y="115"/>
                    <a:pt x="372" y="133"/>
                    <a:pt x="354" y="150"/>
                  </a:cubicBezTo>
                  <a:cubicBezTo>
                    <a:pt x="345" y="169"/>
                    <a:pt x="319" y="169"/>
                    <a:pt x="301" y="1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6008976" y="4679617"/>
            <a:ext cx="585787" cy="585787"/>
            <a:chOff x="6107123" y="4418965"/>
            <a:chExt cx="585787" cy="585787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107123" y="4418965"/>
              <a:ext cx="585787" cy="58578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313741" y="4589090"/>
              <a:ext cx="213621" cy="303291"/>
            </a:xfrm>
            <a:custGeom>
              <a:avLst/>
              <a:gdLst>
                <a:gd name="T0" fmla="*/ 35 w 355"/>
                <a:gd name="T1" fmla="*/ 497 h 506"/>
                <a:gd name="T2" fmla="*/ 35 w 355"/>
                <a:gd name="T3" fmla="*/ 497 h 506"/>
                <a:gd name="T4" fmla="*/ 70 w 355"/>
                <a:gd name="T5" fmla="*/ 381 h 506"/>
                <a:gd name="T6" fmla="*/ 203 w 355"/>
                <a:gd name="T7" fmla="*/ 310 h 506"/>
                <a:gd name="T8" fmla="*/ 132 w 355"/>
                <a:gd name="T9" fmla="*/ 284 h 506"/>
                <a:gd name="T10" fmla="*/ 292 w 355"/>
                <a:gd name="T11" fmla="*/ 194 h 506"/>
                <a:gd name="T12" fmla="*/ 194 w 355"/>
                <a:gd name="T13" fmla="*/ 168 h 506"/>
                <a:gd name="T14" fmla="*/ 327 w 355"/>
                <a:gd name="T15" fmla="*/ 133 h 506"/>
                <a:gd name="T16" fmla="*/ 345 w 355"/>
                <a:gd name="T17" fmla="*/ 44 h 506"/>
                <a:gd name="T18" fmla="*/ 248 w 355"/>
                <a:gd name="T19" fmla="*/ 0 h 506"/>
                <a:gd name="T20" fmla="*/ 159 w 355"/>
                <a:gd name="T21" fmla="*/ 124 h 506"/>
                <a:gd name="T22" fmla="*/ 168 w 355"/>
                <a:gd name="T23" fmla="*/ 18 h 506"/>
                <a:gd name="T24" fmla="*/ 70 w 355"/>
                <a:gd name="T25" fmla="*/ 106 h 506"/>
                <a:gd name="T26" fmla="*/ 61 w 355"/>
                <a:gd name="T27" fmla="*/ 301 h 506"/>
                <a:gd name="T28" fmla="*/ 8 w 355"/>
                <a:gd name="T29" fmla="*/ 213 h 506"/>
                <a:gd name="T30" fmla="*/ 35 w 355"/>
                <a:gd name="T31" fmla="*/ 363 h 506"/>
                <a:gd name="T32" fmla="*/ 8 w 355"/>
                <a:gd name="T33" fmla="*/ 478 h 506"/>
                <a:gd name="T34" fmla="*/ 35 w 355"/>
                <a:gd name="T35" fmla="*/ 497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5" h="506">
                  <a:moveTo>
                    <a:pt x="35" y="497"/>
                  </a:moveTo>
                  <a:lnTo>
                    <a:pt x="35" y="497"/>
                  </a:lnTo>
                  <a:cubicBezTo>
                    <a:pt x="44" y="469"/>
                    <a:pt x="53" y="434"/>
                    <a:pt x="70" y="381"/>
                  </a:cubicBezTo>
                  <a:cubicBezTo>
                    <a:pt x="132" y="372"/>
                    <a:pt x="168" y="390"/>
                    <a:pt x="203" y="310"/>
                  </a:cubicBezTo>
                  <a:cubicBezTo>
                    <a:pt x="168" y="328"/>
                    <a:pt x="132" y="292"/>
                    <a:pt x="132" y="284"/>
                  </a:cubicBezTo>
                  <a:cubicBezTo>
                    <a:pt x="132" y="266"/>
                    <a:pt x="229" y="292"/>
                    <a:pt x="292" y="194"/>
                  </a:cubicBezTo>
                  <a:cubicBezTo>
                    <a:pt x="212" y="213"/>
                    <a:pt x="185" y="178"/>
                    <a:pt x="194" y="168"/>
                  </a:cubicBezTo>
                  <a:cubicBezTo>
                    <a:pt x="221" y="159"/>
                    <a:pt x="292" y="168"/>
                    <a:pt x="327" y="133"/>
                  </a:cubicBezTo>
                  <a:cubicBezTo>
                    <a:pt x="345" y="115"/>
                    <a:pt x="354" y="62"/>
                    <a:pt x="345" y="44"/>
                  </a:cubicBezTo>
                  <a:cubicBezTo>
                    <a:pt x="336" y="27"/>
                    <a:pt x="283" y="0"/>
                    <a:pt x="248" y="0"/>
                  </a:cubicBezTo>
                  <a:cubicBezTo>
                    <a:pt x="221" y="9"/>
                    <a:pt x="168" y="124"/>
                    <a:pt x="159" y="124"/>
                  </a:cubicBezTo>
                  <a:cubicBezTo>
                    <a:pt x="141" y="124"/>
                    <a:pt x="141" y="71"/>
                    <a:pt x="168" y="18"/>
                  </a:cubicBezTo>
                  <a:cubicBezTo>
                    <a:pt x="132" y="35"/>
                    <a:pt x="88" y="71"/>
                    <a:pt x="70" y="106"/>
                  </a:cubicBezTo>
                  <a:cubicBezTo>
                    <a:pt x="44" y="159"/>
                    <a:pt x="79" y="301"/>
                    <a:pt x="61" y="301"/>
                  </a:cubicBezTo>
                  <a:cubicBezTo>
                    <a:pt x="53" y="310"/>
                    <a:pt x="17" y="239"/>
                    <a:pt x="8" y="213"/>
                  </a:cubicBezTo>
                  <a:cubicBezTo>
                    <a:pt x="0" y="257"/>
                    <a:pt x="0" y="301"/>
                    <a:pt x="35" y="363"/>
                  </a:cubicBezTo>
                  <a:cubicBezTo>
                    <a:pt x="26" y="407"/>
                    <a:pt x="17" y="452"/>
                    <a:pt x="8" y="478"/>
                  </a:cubicBezTo>
                  <a:cubicBezTo>
                    <a:pt x="8" y="497"/>
                    <a:pt x="35" y="505"/>
                    <a:pt x="35" y="49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8940672" y="4679617"/>
            <a:ext cx="585787" cy="585787"/>
            <a:chOff x="9038819" y="4418965"/>
            <a:chExt cx="585787" cy="585787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9038819" y="4418965"/>
              <a:ext cx="585787" cy="585787"/>
            </a:xfrm>
            <a:prstGeom prst="ellipse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224899" y="4596333"/>
              <a:ext cx="213623" cy="261093"/>
            </a:xfrm>
            <a:custGeom>
              <a:avLst/>
              <a:gdLst>
                <a:gd name="T0" fmla="*/ 346 w 355"/>
                <a:gd name="T1" fmla="*/ 283 h 435"/>
                <a:gd name="T2" fmla="*/ 346 w 355"/>
                <a:gd name="T3" fmla="*/ 283 h 435"/>
                <a:gd name="T4" fmla="*/ 178 w 355"/>
                <a:gd name="T5" fmla="*/ 345 h 435"/>
                <a:gd name="T6" fmla="*/ 9 w 355"/>
                <a:gd name="T7" fmla="*/ 283 h 435"/>
                <a:gd name="T8" fmla="*/ 0 w 355"/>
                <a:gd name="T9" fmla="*/ 283 h 435"/>
                <a:gd name="T10" fmla="*/ 0 w 355"/>
                <a:gd name="T11" fmla="*/ 336 h 435"/>
                <a:gd name="T12" fmla="*/ 178 w 355"/>
                <a:gd name="T13" fmla="*/ 434 h 435"/>
                <a:gd name="T14" fmla="*/ 354 w 355"/>
                <a:gd name="T15" fmla="*/ 336 h 435"/>
                <a:gd name="T16" fmla="*/ 354 w 355"/>
                <a:gd name="T17" fmla="*/ 283 h 435"/>
                <a:gd name="T18" fmla="*/ 346 w 355"/>
                <a:gd name="T19" fmla="*/ 283 h 435"/>
                <a:gd name="T20" fmla="*/ 346 w 355"/>
                <a:gd name="T21" fmla="*/ 160 h 435"/>
                <a:gd name="T22" fmla="*/ 346 w 355"/>
                <a:gd name="T23" fmla="*/ 160 h 435"/>
                <a:gd name="T24" fmla="*/ 178 w 355"/>
                <a:gd name="T25" fmla="*/ 213 h 435"/>
                <a:gd name="T26" fmla="*/ 9 w 355"/>
                <a:gd name="T27" fmla="*/ 160 h 435"/>
                <a:gd name="T28" fmla="*/ 0 w 355"/>
                <a:gd name="T29" fmla="*/ 160 h 435"/>
                <a:gd name="T30" fmla="*/ 0 w 355"/>
                <a:gd name="T31" fmla="*/ 222 h 435"/>
                <a:gd name="T32" fmla="*/ 178 w 355"/>
                <a:gd name="T33" fmla="*/ 292 h 435"/>
                <a:gd name="T34" fmla="*/ 354 w 355"/>
                <a:gd name="T35" fmla="*/ 222 h 435"/>
                <a:gd name="T36" fmla="*/ 354 w 355"/>
                <a:gd name="T37" fmla="*/ 160 h 435"/>
                <a:gd name="T38" fmla="*/ 346 w 355"/>
                <a:gd name="T39" fmla="*/ 160 h 435"/>
                <a:gd name="T40" fmla="*/ 178 w 355"/>
                <a:gd name="T41" fmla="*/ 0 h 435"/>
                <a:gd name="T42" fmla="*/ 178 w 355"/>
                <a:gd name="T43" fmla="*/ 0 h 435"/>
                <a:gd name="T44" fmla="*/ 0 w 355"/>
                <a:gd name="T45" fmla="*/ 62 h 435"/>
                <a:gd name="T46" fmla="*/ 0 w 355"/>
                <a:gd name="T47" fmla="*/ 97 h 435"/>
                <a:gd name="T48" fmla="*/ 178 w 355"/>
                <a:gd name="T49" fmla="*/ 160 h 435"/>
                <a:gd name="T50" fmla="*/ 354 w 355"/>
                <a:gd name="T51" fmla="*/ 97 h 435"/>
                <a:gd name="T52" fmla="*/ 354 w 355"/>
                <a:gd name="T53" fmla="*/ 62 h 435"/>
                <a:gd name="T54" fmla="*/ 178 w 355"/>
                <a:gd name="T55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5" h="435">
                  <a:moveTo>
                    <a:pt x="346" y="283"/>
                  </a:moveTo>
                  <a:lnTo>
                    <a:pt x="346" y="283"/>
                  </a:lnTo>
                  <a:cubicBezTo>
                    <a:pt x="328" y="319"/>
                    <a:pt x="257" y="345"/>
                    <a:pt x="178" y="345"/>
                  </a:cubicBezTo>
                  <a:cubicBezTo>
                    <a:pt x="97" y="345"/>
                    <a:pt x="36" y="319"/>
                    <a:pt x="9" y="283"/>
                  </a:cubicBezTo>
                  <a:cubicBezTo>
                    <a:pt x="9" y="275"/>
                    <a:pt x="0" y="283"/>
                    <a:pt x="0" y="283"/>
                  </a:cubicBezTo>
                  <a:cubicBezTo>
                    <a:pt x="0" y="292"/>
                    <a:pt x="0" y="336"/>
                    <a:pt x="0" y="336"/>
                  </a:cubicBezTo>
                  <a:cubicBezTo>
                    <a:pt x="0" y="381"/>
                    <a:pt x="80" y="434"/>
                    <a:pt x="178" y="434"/>
                  </a:cubicBezTo>
                  <a:cubicBezTo>
                    <a:pt x="275" y="434"/>
                    <a:pt x="354" y="381"/>
                    <a:pt x="354" y="336"/>
                  </a:cubicBezTo>
                  <a:cubicBezTo>
                    <a:pt x="354" y="336"/>
                    <a:pt x="354" y="292"/>
                    <a:pt x="354" y="283"/>
                  </a:cubicBezTo>
                  <a:cubicBezTo>
                    <a:pt x="354" y="283"/>
                    <a:pt x="346" y="275"/>
                    <a:pt x="346" y="283"/>
                  </a:cubicBezTo>
                  <a:close/>
                  <a:moveTo>
                    <a:pt x="346" y="160"/>
                  </a:moveTo>
                  <a:lnTo>
                    <a:pt x="346" y="160"/>
                  </a:lnTo>
                  <a:cubicBezTo>
                    <a:pt x="328" y="186"/>
                    <a:pt x="257" y="213"/>
                    <a:pt x="178" y="213"/>
                  </a:cubicBezTo>
                  <a:cubicBezTo>
                    <a:pt x="97" y="213"/>
                    <a:pt x="36" y="186"/>
                    <a:pt x="9" y="160"/>
                  </a:cubicBezTo>
                  <a:cubicBezTo>
                    <a:pt x="9" y="151"/>
                    <a:pt x="0" y="160"/>
                    <a:pt x="0" y="160"/>
                  </a:cubicBezTo>
                  <a:lnTo>
                    <a:pt x="0" y="222"/>
                  </a:lnTo>
                  <a:cubicBezTo>
                    <a:pt x="0" y="257"/>
                    <a:pt x="80" y="292"/>
                    <a:pt x="178" y="292"/>
                  </a:cubicBezTo>
                  <a:cubicBezTo>
                    <a:pt x="275" y="292"/>
                    <a:pt x="354" y="257"/>
                    <a:pt x="354" y="222"/>
                  </a:cubicBezTo>
                  <a:lnTo>
                    <a:pt x="354" y="160"/>
                  </a:lnTo>
                  <a:cubicBezTo>
                    <a:pt x="354" y="160"/>
                    <a:pt x="346" y="151"/>
                    <a:pt x="346" y="160"/>
                  </a:cubicBezTo>
                  <a:close/>
                  <a:moveTo>
                    <a:pt x="178" y="0"/>
                  </a:moveTo>
                  <a:lnTo>
                    <a:pt x="178" y="0"/>
                  </a:lnTo>
                  <a:cubicBezTo>
                    <a:pt x="80" y="0"/>
                    <a:pt x="0" y="26"/>
                    <a:pt x="0" y="6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33"/>
                    <a:pt x="80" y="160"/>
                    <a:pt x="178" y="160"/>
                  </a:cubicBezTo>
                  <a:cubicBezTo>
                    <a:pt x="275" y="160"/>
                    <a:pt x="354" y="133"/>
                    <a:pt x="354" y="97"/>
                  </a:cubicBezTo>
                  <a:cubicBezTo>
                    <a:pt x="354" y="62"/>
                    <a:pt x="354" y="62"/>
                    <a:pt x="354" y="62"/>
                  </a:cubicBezTo>
                  <a:cubicBezTo>
                    <a:pt x="354" y="26"/>
                    <a:pt x="275" y="0"/>
                    <a:pt x="1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26" name="出自【趣你的PPT】(微信:qunideppt)：最优质的PPT资源库"/>
          <p:cNvSpPr txBox="1"/>
          <p:nvPr/>
        </p:nvSpPr>
        <p:spPr>
          <a:xfrm>
            <a:off x="6748826" y="3744447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752907" y="4030352"/>
            <a:ext cx="172679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9696773" y="3744447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700854" y="4030352"/>
            <a:ext cx="172679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6748826" y="475017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752907" y="5036077"/>
            <a:ext cx="172679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9696773" y="4750172"/>
            <a:ext cx="854398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关键词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700854" y="5036077"/>
            <a:ext cx="1726798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单击此处可编辑内容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4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4229102" y="2699344"/>
            <a:ext cx="4050505" cy="2729904"/>
            <a:chOff x="4229102" y="2699344"/>
            <a:chExt cx="4050505" cy="2729904"/>
          </a:xfrm>
        </p:grpSpPr>
        <p:grpSp>
          <p:nvGrpSpPr>
            <p:cNvPr id="5" name="组合 4"/>
            <p:cNvGrpSpPr/>
            <p:nvPr/>
          </p:nvGrpSpPr>
          <p:grpSpPr>
            <a:xfrm>
              <a:off x="5248276" y="2699344"/>
              <a:ext cx="409575" cy="1030688"/>
              <a:chOff x="5454650" y="1409700"/>
              <a:chExt cx="288925" cy="727075"/>
            </a:xfrm>
            <a:solidFill>
              <a:srgbClr val="7D93A5"/>
            </a:solidFill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870032" y="3538903"/>
              <a:ext cx="409575" cy="1030688"/>
              <a:chOff x="5454650" y="1409700"/>
              <a:chExt cx="288925" cy="727075"/>
            </a:xfrm>
            <a:solidFill>
              <a:srgbClr val="6C879C"/>
            </a:solidFill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038976" y="4349940"/>
              <a:ext cx="409575" cy="1030688"/>
              <a:chOff x="5454650" y="1409700"/>
              <a:chExt cx="288925" cy="727075"/>
            </a:xfrm>
            <a:solidFill>
              <a:srgbClr val="7F96AA"/>
            </a:solidFill>
          </p:grpSpPr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060158" y="4398560"/>
              <a:ext cx="409575" cy="1030688"/>
              <a:chOff x="5454650" y="1409700"/>
              <a:chExt cx="288925" cy="727075"/>
            </a:xfrm>
            <a:solidFill>
              <a:srgbClr val="91A9B9"/>
            </a:solidFill>
          </p:grpSpPr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229102" y="3519488"/>
              <a:ext cx="409575" cy="1030688"/>
              <a:chOff x="5454650" y="1409700"/>
              <a:chExt cx="288925" cy="727075"/>
            </a:xfrm>
            <a:solidFill>
              <a:srgbClr val="AABBC3"/>
            </a:solidFill>
          </p:grpSpPr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884089" y="2699344"/>
              <a:ext cx="409575" cy="1030688"/>
              <a:chOff x="5454650" y="1409700"/>
              <a:chExt cx="288925" cy="727075"/>
            </a:xfrm>
            <a:solidFill>
              <a:srgbClr val="4B5C69"/>
            </a:solidFill>
          </p:grpSpPr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54650" y="1530350"/>
                <a:ext cx="288925" cy="606425"/>
              </a:xfrm>
              <a:custGeom>
                <a:avLst/>
                <a:gdLst>
                  <a:gd name="T0" fmla="*/ 38 w 50"/>
                  <a:gd name="T1" fmla="*/ 1 h 105"/>
                  <a:gd name="T2" fmla="*/ 13 w 50"/>
                  <a:gd name="T3" fmla="*/ 0 h 105"/>
                  <a:gd name="T4" fmla="*/ 0 w 50"/>
                  <a:gd name="T5" fmla="*/ 11 h 105"/>
                  <a:gd name="T6" fmla="*/ 0 w 50"/>
                  <a:gd name="T7" fmla="*/ 11 h 105"/>
                  <a:gd name="T8" fmla="*/ 0 w 50"/>
                  <a:gd name="T9" fmla="*/ 13 h 105"/>
                  <a:gd name="T10" fmla="*/ 0 w 50"/>
                  <a:gd name="T11" fmla="*/ 48 h 105"/>
                  <a:gd name="T12" fmla="*/ 4 w 50"/>
                  <a:gd name="T13" fmla="*/ 52 h 105"/>
                  <a:gd name="T14" fmla="*/ 8 w 50"/>
                  <a:gd name="T15" fmla="*/ 48 h 105"/>
                  <a:gd name="T16" fmla="*/ 8 w 50"/>
                  <a:gd name="T17" fmla="*/ 17 h 105"/>
                  <a:gd name="T18" fmla="*/ 12 w 50"/>
                  <a:gd name="T19" fmla="*/ 17 h 105"/>
                  <a:gd name="T20" fmla="*/ 12 w 50"/>
                  <a:gd name="T21" fmla="*/ 46 h 105"/>
                  <a:gd name="T22" fmla="*/ 12 w 50"/>
                  <a:gd name="T23" fmla="*/ 47 h 105"/>
                  <a:gd name="T24" fmla="*/ 12 w 50"/>
                  <a:gd name="T25" fmla="*/ 99 h 105"/>
                  <a:gd name="T26" fmla="*/ 18 w 50"/>
                  <a:gd name="T27" fmla="*/ 105 h 105"/>
                  <a:gd name="T28" fmla="*/ 24 w 50"/>
                  <a:gd name="T29" fmla="*/ 99 h 105"/>
                  <a:gd name="T30" fmla="*/ 24 w 50"/>
                  <a:gd name="T31" fmla="*/ 53 h 105"/>
                  <a:gd name="T32" fmla="*/ 26 w 50"/>
                  <a:gd name="T33" fmla="*/ 53 h 105"/>
                  <a:gd name="T34" fmla="*/ 26 w 50"/>
                  <a:gd name="T35" fmla="*/ 99 h 105"/>
                  <a:gd name="T36" fmla="*/ 32 w 50"/>
                  <a:gd name="T37" fmla="*/ 105 h 105"/>
                  <a:gd name="T38" fmla="*/ 38 w 50"/>
                  <a:gd name="T39" fmla="*/ 99 h 105"/>
                  <a:gd name="T40" fmla="*/ 38 w 50"/>
                  <a:gd name="T41" fmla="*/ 46 h 105"/>
                  <a:gd name="T42" fmla="*/ 38 w 50"/>
                  <a:gd name="T43" fmla="*/ 46 h 105"/>
                  <a:gd name="T44" fmla="*/ 38 w 50"/>
                  <a:gd name="T45" fmla="*/ 17 h 105"/>
                  <a:gd name="T46" fmla="*/ 41 w 50"/>
                  <a:gd name="T47" fmla="*/ 17 h 105"/>
                  <a:gd name="T48" fmla="*/ 41 w 50"/>
                  <a:gd name="T49" fmla="*/ 48 h 105"/>
                  <a:gd name="T50" fmla="*/ 45 w 50"/>
                  <a:gd name="T51" fmla="*/ 52 h 105"/>
                  <a:gd name="T52" fmla="*/ 50 w 50"/>
                  <a:gd name="T53" fmla="*/ 48 h 105"/>
                  <a:gd name="T54" fmla="*/ 50 w 50"/>
                  <a:gd name="T55" fmla="*/ 13 h 105"/>
                  <a:gd name="T56" fmla="*/ 50 w 50"/>
                  <a:gd name="T57" fmla="*/ 11 h 105"/>
                  <a:gd name="T58" fmla="*/ 50 w 50"/>
                  <a:gd name="T59" fmla="*/ 10 h 105"/>
                  <a:gd name="T60" fmla="*/ 38 w 50"/>
                  <a:gd name="T61" fmla="*/ 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105">
                    <a:moveTo>
                      <a:pt x="38" y="1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4" y="1"/>
                      <a:pt x="0" y="8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0"/>
                      <a:pt x="2" y="52"/>
                      <a:pt x="4" y="52"/>
                    </a:cubicBezTo>
                    <a:cubicBezTo>
                      <a:pt x="7" y="52"/>
                      <a:pt x="8" y="50"/>
                      <a:pt x="8" y="48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2" y="102"/>
                      <a:pt x="15" y="105"/>
                      <a:pt x="18" y="105"/>
                    </a:cubicBezTo>
                    <a:cubicBezTo>
                      <a:pt x="21" y="105"/>
                      <a:pt x="24" y="102"/>
                      <a:pt x="24" y="9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99"/>
                      <a:pt x="26" y="99"/>
                      <a:pt x="26" y="99"/>
                    </a:cubicBezTo>
                    <a:cubicBezTo>
                      <a:pt x="26" y="102"/>
                      <a:pt x="29" y="105"/>
                      <a:pt x="32" y="105"/>
                    </a:cubicBezTo>
                    <a:cubicBezTo>
                      <a:pt x="35" y="105"/>
                      <a:pt x="38" y="102"/>
                      <a:pt x="38" y="99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0"/>
                      <a:pt x="43" y="52"/>
                      <a:pt x="45" y="52"/>
                    </a:cubicBezTo>
                    <a:cubicBezTo>
                      <a:pt x="48" y="52"/>
                      <a:pt x="50" y="50"/>
                      <a:pt x="50" y="4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7"/>
                      <a:pt x="46" y="1"/>
                      <a:pt x="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541963" y="1409700"/>
                <a:ext cx="115887" cy="11430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3742678" y="1889707"/>
            <a:ext cx="538216" cy="538216"/>
            <a:chOff x="3742678" y="1889707"/>
            <a:chExt cx="538216" cy="538216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8448516" y="5039562"/>
            <a:ext cx="538216" cy="538216"/>
            <a:chOff x="3742678" y="1889707"/>
            <a:chExt cx="538216" cy="538216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8984378" y="3368321"/>
            <a:ext cx="538216" cy="538216"/>
            <a:chOff x="3742678" y="1889707"/>
            <a:chExt cx="538216" cy="538216"/>
          </a:xfrm>
        </p:grpSpPr>
        <p:sp>
          <p:nvSpPr>
            <p:cNvPr id="30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出自【趣你的PPT】(微信:qunideppt)：最优质的PPT资源库"/>
          <p:cNvGrpSpPr/>
          <p:nvPr/>
        </p:nvGrpSpPr>
        <p:grpSpPr>
          <a:xfrm>
            <a:off x="8211664" y="1925399"/>
            <a:ext cx="538216" cy="538216"/>
            <a:chOff x="3742678" y="1889707"/>
            <a:chExt cx="538216" cy="538216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"/>
          <p:cNvGrpSpPr/>
          <p:nvPr/>
        </p:nvGrpSpPr>
        <p:grpSpPr>
          <a:xfrm>
            <a:off x="3553169" y="5039562"/>
            <a:ext cx="538216" cy="538216"/>
            <a:chOff x="3742678" y="1889707"/>
            <a:chExt cx="538216" cy="538216"/>
          </a:xfrm>
        </p:grpSpPr>
        <p:sp>
          <p:nvSpPr>
            <p:cNvPr id="36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37出自【趣你的PPT】(微信:qunideppt)：最优质的PPT资源库"/>
          <p:cNvGrpSpPr/>
          <p:nvPr/>
        </p:nvGrpSpPr>
        <p:grpSpPr>
          <a:xfrm>
            <a:off x="3002864" y="3361879"/>
            <a:ext cx="538216" cy="538216"/>
            <a:chOff x="3742678" y="1889707"/>
            <a:chExt cx="538216" cy="538216"/>
          </a:xfrm>
        </p:grpSpPr>
        <p:sp>
          <p:nvSpPr>
            <p:cNvPr id="39" name="出自【趣你的PPT】(微信:qunideppt)：最优质的PPT资源库"/>
            <p:cNvSpPr/>
            <p:nvPr/>
          </p:nvSpPr>
          <p:spPr>
            <a:xfrm>
              <a:off x="3742678" y="1889707"/>
              <a:ext cx="538216" cy="538216"/>
            </a:xfrm>
            <a:prstGeom prst="flowChartConnector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66231" y="2058066"/>
              <a:ext cx="291110" cy="214383"/>
            </a:xfrm>
            <a:custGeom>
              <a:avLst/>
              <a:gdLst>
                <a:gd name="T0" fmla="*/ 4 w 290"/>
                <a:gd name="T1" fmla="*/ 131 h 213"/>
                <a:gd name="T2" fmla="*/ 4 w 290"/>
                <a:gd name="T3" fmla="*/ 115 h 213"/>
                <a:gd name="T4" fmla="*/ 33 w 290"/>
                <a:gd name="T5" fmla="*/ 86 h 213"/>
                <a:gd name="T6" fmla="*/ 49 w 290"/>
                <a:gd name="T7" fmla="*/ 86 h 213"/>
                <a:gd name="T8" fmla="*/ 96 w 290"/>
                <a:gd name="T9" fmla="*/ 133 h 213"/>
                <a:gd name="T10" fmla="*/ 113 w 290"/>
                <a:gd name="T11" fmla="*/ 133 h 213"/>
                <a:gd name="T12" fmla="*/ 241 w 290"/>
                <a:gd name="T13" fmla="*/ 4 h 213"/>
                <a:gd name="T14" fmla="*/ 257 w 290"/>
                <a:gd name="T15" fmla="*/ 4 h 213"/>
                <a:gd name="T16" fmla="*/ 286 w 290"/>
                <a:gd name="T17" fmla="*/ 33 h 213"/>
                <a:gd name="T18" fmla="*/ 286 w 290"/>
                <a:gd name="T19" fmla="*/ 49 h 213"/>
                <a:gd name="T20" fmla="*/ 130 w 290"/>
                <a:gd name="T21" fmla="*/ 205 h 213"/>
                <a:gd name="T22" fmla="*/ 111 w 290"/>
                <a:gd name="T23" fmla="*/ 213 h 213"/>
                <a:gd name="T24" fmla="*/ 97 w 290"/>
                <a:gd name="T25" fmla="*/ 213 h 213"/>
                <a:gd name="T26" fmla="*/ 78 w 290"/>
                <a:gd name="T27" fmla="*/ 205 h 213"/>
                <a:gd name="T28" fmla="*/ 4 w 290"/>
                <a:gd name="T29" fmla="*/ 13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0" h="213">
                  <a:moveTo>
                    <a:pt x="4" y="131"/>
                  </a:moveTo>
                  <a:cubicBezTo>
                    <a:pt x="0" y="127"/>
                    <a:pt x="0" y="120"/>
                    <a:pt x="4" y="11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8" y="82"/>
                    <a:pt x="45" y="82"/>
                    <a:pt x="49" y="86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37"/>
                    <a:pt x="108" y="137"/>
                    <a:pt x="113" y="133"/>
                  </a:cubicBezTo>
                  <a:cubicBezTo>
                    <a:pt x="241" y="4"/>
                    <a:pt x="241" y="4"/>
                    <a:pt x="241" y="4"/>
                  </a:cubicBezTo>
                  <a:cubicBezTo>
                    <a:pt x="245" y="0"/>
                    <a:pt x="252" y="0"/>
                    <a:pt x="257" y="4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0" y="37"/>
                    <a:pt x="290" y="45"/>
                    <a:pt x="286" y="49"/>
                  </a:cubicBezTo>
                  <a:cubicBezTo>
                    <a:pt x="130" y="205"/>
                    <a:pt x="130" y="205"/>
                    <a:pt x="130" y="205"/>
                  </a:cubicBezTo>
                  <a:cubicBezTo>
                    <a:pt x="126" y="209"/>
                    <a:pt x="117" y="213"/>
                    <a:pt x="111" y="213"/>
                  </a:cubicBezTo>
                  <a:cubicBezTo>
                    <a:pt x="97" y="213"/>
                    <a:pt x="97" y="213"/>
                    <a:pt x="97" y="213"/>
                  </a:cubicBezTo>
                  <a:cubicBezTo>
                    <a:pt x="91" y="213"/>
                    <a:pt x="82" y="209"/>
                    <a:pt x="78" y="205"/>
                  </a:cubicBezTo>
                  <a:lnTo>
                    <a:pt x="4" y="13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867808" y="1849452"/>
            <a:ext cx="10828771" cy="4124727"/>
            <a:chOff x="867808" y="1849452"/>
            <a:chExt cx="10828771" cy="4124727"/>
          </a:xfrm>
        </p:grpSpPr>
        <p:grpSp>
          <p:nvGrpSpPr>
            <p:cNvPr id="42" name="组合 41"/>
            <p:cNvGrpSpPr/>
            <p:nvPr/>
          </p:nvGrpSpPr>
          <p:grpSpPr>
            <a:xfrm>
              <a:off x="1646546" y="1849452"/>
              <a:ext cx="2047947" cy="955694"/>
              <a:chOff x="1646546" y="1849452"/>
              <a:chExt cx="2047947" cy="955694"/>
            </a:xfrm>
          </p:grpSpPr>
          <p:sp>
            <p:nvSpPr>
              <p:cNvPr id="58" name="出自【趣你的PPT】(微信:qunideppt)：最优质的PPT资源库"/>
              <p:cNvSpPr txBox="1"/>
              <p:nvPr/>
            </p:nvSpPr>
            <p:spPr>
              <a:xfrm>
                <a:off x="1646546" y="2158815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出自【趣你的PPT】(微信:qunideppt)：最优质的PPT资源库"/>
              <p:cNvSpPr txBox="1"/>
              <p:nvPr/>
            </p:nvSpPr>
            <p:spPr>
              <a:xfrm>
                <a:off x="2298678" y="18494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867808" y="3346911"/>
              <a:ext cx="2047947" cy="955694"/>
              <a:chOff x="1646546" y="1849452"/>
              <a:chExt cx="2047947" cy="955694"/>
            </a:xfrm>
          </p:grpSpPr>
          <p:sp>
            <p:nvSpPr>
              <p:cNvPr id="56" name="出自【趣你的PPT】(微信:qunideppt)：最优质的PPT资源库"/>
              <p:cNvSpPr txBox="1"/>
              <p:nvPr/>
            </p:nvSpPr>
            <p:spPr>
              <a:xfrm>
                <a:off x="1646546" y="2158815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出自【趣你的PPT】(微信:qunideppt)：最优质的PPT资源库"/>
              <p:cNvSpPr txBox="1"/>
              <p:nvPr/>
            </p:nvSpPr>
            <p:spPr>
              <a:xfrm>
                <a:off x="2298678" y="18494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9178" y="5018485"/>
              <a:ext cx="2047947" cy="955694"/>
              <a:chOff x="1646546" y="1849452"/>
              <a:chExt cx="2047947" cy="955694"/>
            </a:xfrm>
          </p:grpSpPr>
          <p:sp>
            <p:nvSpPr>
              <p:cNvPr id="54" name="出自【趣你的PPT】(微信:qunideppt)：最优质的PPT资源库"/>
              <p:cNvSpPr txBox="1"/>
              <p:nvPr/>
            </p:nvSpPr>
            <p:spPr>
              <a:xfrm>
                <a:off x="1646546" y="2158815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出自【趣你的PPT】(微信:qunideppt)：最优质的PPT资源库"/>
              <p:cNvSpPr txBox="1"/>
              <p:nvPr/>
            </p:nvSpPr>
            <p:spPr>
              <a:xfrm>
                <a:off x="2298678" y="18494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8811651" y="1857480"/>
              <a:ext cx="2066072" cy="947345"/>
              <a:chOff x="1740573" y="1801252"/>
              <a:chExt cx="2066072" cy="947345"/>
            </a:xfrm>
          </p:grpSpPr>
          <p:sp>
            <p:nvSpPr>
              <p:cNvPr id="52" name="出自【趣你的PPT】(微信:qunideppt)：最优质的PPT资源库"/>
              <p:cNvSpPr txBox="1"/>
              <p:nvPr/>
            </p:nvSpPr>
            <p:spPr>
              <a:xfrm>
                <a:off x="1758698" y="2102266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出自【趣你的PPT】(微信:qunideppt)：最优质的PPT资源库"/>
              <p:cNvSpPr txBox="1"/>
              <p:nvPr/>
            </p:nvSpPr>
            <p:spPr>
              <a:xfrm>
                <a:off x="1740573" y="18012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9630507" y="3300203"/>
              <a:ext cx="2066072" cy="947345"/>
              <a:chOff x="1740573" y="1801252"/>
              <a:chExt cx="2066072" cy="947345"/>
            </a:xfrm>
          </p:grpSpPr>
          <p:sp>
            <p:nvSpPr>
              <p:cNvPr id="50" name="出自【趣你的PPT】(微信:qunideppt)：最优质的PPT资源库"/>
              <p:cNvSpPr txBox="1"/>
              <p:nvPr/>
            </p:nvSpPr>
            <p:spPr>
              <a:xfrm>
                <a:off x="1758698" y="2102266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出自【趣你的PPT】(微信:qunideppt)：最优质的PPT资源库"/>
              <p:cNvSpPr txBox="1"/>
              <p:nvPr/>
            </p:nvSpPr>
            <p:spPr>
              <a:xfrm>
                <a:off x="1740573" y="18012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9035387" y="4995902"/>
              <a:ext cx="2066072" cy="947345"/>
              <a:chOff x="1740573" y="1801252"/>
              <a:chExt cx="2066072" cy="947345"/>
            </a:xfrm>
          </p:grpSpPr>
          <p:sp>
            <p:nvSpPr>
              <p:cNvPr id="48" name="出自【趣你的PPT】(微信:qunideppt)：最优质的PPT资源库"/>
              <p:cNvSpPr txBox="1"/>
              <p:nvPr/>
            </p:nvSpPr>
            <p:spPr>
              <a:xfrm>
                <a:off x="1758698" y="2102266"/>
                <a:ext cx="20479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defRPr/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出自【趣你的PPT】(微信:qunideppt)：最优质的PPT资源库"/>
              <p:cNvSpPr txBox="1"/>
              <p:nvPr/>
            </p:nvSpPr>
            <p:spPr>
              <a:xfrm>
                <a:off x="1740573" y="1801252"/>
                <a:ext cx="13958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</a:p>
            </p:txBody>
          </p:sp>
        </p:grp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4692858" y="3700933"/>
            <a:ext cx="3124379" cy="1627704"/>
            <a:chOff x="4692858" y="3700933"/>
            <a:chExt cx="3124379" cy="1627704"/>
          </a:xfrm>
        </p:grpSpPr>
        <p:sp>
          <p:nvSpPr>
            <p:cNvPr id="61" name="出自【趣你的PPT】(微信:qunideppt)：最优质的PPT资源库"/>
            <p:cNvSpPr/>
            <p:nvPr/>
          </p:nvSpPr>
          <p:spPr>
            <a:xfrm>
              <a:off x="4736332" y="3700933"/>
              <a:ext cx="3009848" cy="1627704"/>
            </a:xfrm>
            <a:prstGeom prst="ellipse">
              <a:avLst/>
            </a:prstGeom>
            <a:noFill/>
            <a:ln>
              <a:solidFill>
                <a:srgbClr val="AABBC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5453063" y="3739033"/>
              <a:ext cx="128980" cy="128980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>
              <a:off x="4692858" y="4506291"/>
              <a:ext cx="128980" cy="128980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5464565" y="5179690"/>
              <a:ext cx="128980" cy="128980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6976722" y="5171172"/>
              <a:ext cx="107392" cy="122307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>
              <a:off x="7722917" y="4477323"/>
              <a:ext cx="45719" cy="45719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>
            <a:xfrm>
              <a:off x="6961022" y="3760268"/>
              <a:ext cx="128980" cy="128980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/>
            <p:nvPr/>
          </p:nvSpPr>
          <p:spPr>
            <a:xfrm>
              <a:off x="7709845" y="4438283"/>
              <a:ext cx="107392" cy="122307"/>
            </a:xfrm>
            <a:prstGeom prst="flowChartConnector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5879804" y="2088237"/>
            <a:ext cx="746536" cy="2506581"/>
            <a:chOff x="5879804" y="2088237"/>
            <a:chExt cx="746536" cy="2506581"/>
          </a:xfrm>
        </p:grpSpPr>
        <p:grpSp>
          <p:nvGrpSpPr>
            <p:cNvPr id="70" name="组合 69"/>
            <p:cNvGrpSpPr/>
            <p:nvPr/>
          </p:nvGrpSpPr>
          <p:grpSpPr>
            <a:xfrm>
              <a:off x="5879804" y="2088237"/>
              <a:ext cx="746536" cy="2506581"/>
              <a:chOff x="5879804" y="2088237"/>
              <a:chExt cx="746536" cy="2506581"/>
            </a:xfrm>
          </p:grpSpPr>
          <p:sp>
            <p:nvSpPr>
              <p:cNvPr id="72" name="出自【趣你的PPT】(微信:qunideppt)：最优质的PPT资源库"/>
              <p:cNvSpPr/>
              <p:nvPr/>
            </p:nvSpPr>
            <p:spPr>
              <a:xfrm>
                <a:off x="5879804" y="2088237"/>
                <a:ext cx="746536" cy="692122"/>
              </a:xfrm>
              <a:custGeom>
                <a:avLst/>
                <a:gdLst>
                  <a:gd name="connsiteX0" fmla="*/ 373268 w 746536"/>
                  <a:gd name="connsiteY0" fmla="*/ 0 h 692122"/>
                  <a:gd name="connsiteX1" fmla="*/ 746536 w 746536"/>
                  <a:gd name="connsiteY1" fmla="*/ 319478 h 692122"/>
                  <a:gd name="connsiteX2" fmla="*/ 448495 w 746536"/>
                  <a:gd name="connsiteY2" fmla="*/ 632465 h 692122"/>
                  <a:gd name="connsiteX3" fmla="*/ 446918 w 746536"/>
                  <a:gd name="connsiteY3" fmla="*/ 632601 h 692122"/>
                  <a:gd name="connsiteX4" fmla="*/ 451355 w 746536"/>
                  <a:gd name="connsiteY4" fmla="*/ 635752 h 692122"/>
                  <a:gd name="connsiteX5" fmla="*/ 458014 w 746536"/>
                  <a:gd name="connsiteY5" fmla="*/ 651546 h 692122"/>
                  <a:gd name="connsiteX6" fmla="*/ 373268 w 746536"/>
                  <a:gd name="connsiteY6" fmla="*/ 692122 h 692122"/>
                  <a:gd name="connsiteX7" fmla="*/ 288522 w 746536"/>
                  <a:gd name="connsiteY7" fmla="*/ 651546 h 692122"/>
                  <a:gd name="connsiteX8" fmla="*/ 295182 w 746536"/>
                  <a:gd name="connsiteY8" fmla="*/ 635752 h 692122"/>
                  <a:gd name="connsiteX9" fmla="*/ 299618 w 746536"/>
                  <a:gd name="connsiteY9" fmla="*/ 632601 h 692122"/>
                  <a:gd name="connsiteX10" fmla="*/ 298042 w 746536"/>
                  <a:gd name="connsiteY10" fmla="*/ 632465 h 692122"/>
                  <a:gd name="connsiteX11" fmla="*/ 0 w 746536"/>
                  <a:gd name="connsiteY11" fmla="*/ 319478 h 692122"/>
                  <a:gd name="connsiteX12" fmla="*/ 373268 w 746536"/>
                  <a:gd name="connsiteY12" fmla="*/ 0 h 692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6536" h="692122">
                    <a:moveTo>
                      <a:pt x="373268" y="0"/>
                    </a:moveTo>
                    <a:cubicBezTo>
                      <a:pt x="579418" y="0"/>
                      <a:pt x="746536" y="143035"/>
                      <a:pt x="746536" y="319478"/>
                    </a:cubicBezTo>
                    <a:cubicBezTo>
                      <a:pt x="746536" y="473866"/>
                      <a:pt x="618587" y="602675"/>
                      <a:pt x="448495" y="632465"/>
                    </a:cubicBezTo>
                    <a:lnTo>
                      <a:pt x="446918" y="632601"/>
                    </a:lnTo>
                    <a:lnTo>
                      <a:pt x="451355" y="635752"/>
                    </a:lnTo>
                    <a:cubicBezTo>
                      <a:pt x="455643" y="640606"/>
                      <a:pt x="458014" y="645944"/>
                      <a:pt x="458014" y="651546"/>
                    </a:cubicBezTo>
                    <a:cubicBezTo>
                      <a:pt x="458014" y="673956"/>
                      <a:pt x="420072" y="692122"/>
                      <a:pt x="373268" y="692122"/>
                    </a:cubicBezTo>
                    <a:cubicBezTo>
                      <a:pt x="326464" y="692122"/>
                      <a:pt x="288522" y="673956"/>
                      <a:pt x="288522" y="651546"/>
                    </a:cubicBezTo>
                    <a:cubicBezTo>
                      <a:pt x="288522" y="645944"/>
                      <a:pt x="290894" y="640606"/>
                      <a:pt x="295182" y="635752"/>
                    </a:cubicBezTo>
                    <a:lnTo>
                      <a:pt x="299618" y="632601"/>
                    </a:lnTo>
                    <a:lnTo>
                      <a:pt x="298042" y="632465"/>
                    </a:lnTo>
                    <a:cubicBezTo>
                      <a:pt x="127949" y="602675"/>
                      <a:pt x="0" y="473866"/>
                      <a:pt x="0" y="319478"/>
                    </a:cubicBezTo>
                    <a:cubicBezTo>
                      <a:pt x="0" y="143035"/>
                      <a:pt x="167118" y="0"/>
                      <a:pt x="373268" y="0"/>
                    </a:cubicBezTo>
                    <a:close/>
                  </a:path>
                </a:pathLst>
              </a:cu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组合 72"/>
              <p:cNvGrpSpPr/>
              <p:nvPr/>
            </p:nvGrpSpPr>
            <p:grpSpPr>
              <a:xfrm>
                <a:off x="5910263" y="2928939"/>
                <a:ext cx="661987" cy="1665879"/>
                <a:chOff x="5454650" y="1409700"/>
                <a:chExt cx="288925" cy="727075"/>
              </a:xfrm>
              <a:solidFill>
                <a:srgbClr val="04B486"/>
              </a:solidFill>
            </p:grpSpPr>
            <p:sp>
              <p:nvSpPr>
                <p:cNvPr id="7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4650" y="1530350"/>
                  <a:ext cx="288925" cy="606425"/>
                </a:xfrm>
                <a:custGeom>
                  <a:avLst/>
                  <a:gdLst>
                    <a:gd name="T0" fmla="*/ 38 w 50"/>
                    <a:gd name="T1" fmla="*/ 1 h 105"/>
                    <a:gd name="T2" fmla="*/ 13 w 50"/>
                    <a:gd name="T3" fmla="*/ 0 h 105"/>
                    <a:gd name="T4" fmla="*/ 0 w 50"/>
                    <a:gd name="T5" fmla="*/ 11 h 105"/>
                    <a:gd name="T6" fmla="*/ 0 w 50"/>
                    <a:gd name="T7" fmla="*/ 11 h 105"/>
                    <a:gd name="T8" fmla="*/ 0 w 50"/>
                    <a:gd name="T9" fmla="*/ 13 h 105"/>
                    <a:gd name="T10" fmla="*/ 0 w 50"/>
                    <a:gd name="T11" fmla="*/ 48 h 105"/>
                    <a:gd name="T12" fmla="*/ 4 w 50"/>
                    <a:gd name="T13" fmla="*/ 52 h 105"/>
                    <a:gd name="T14" fmla="*/ 8 w 50"/>
                    <a:gd name="T15" fmla="*/ 48 h 105"/>
                    <a:gd name="T16" fmla="*/ 8 w 50"/>
                    <a:gd name="T17" fmla="*/ 17 h 105"/>
                    <a:gd name="T18" fmla="*/ 12 w 50"/>
                    <a:gd name="T19" fmla="*/ 17 h 105"/>
                    <a:gd name="T20" fmla="*/ 12 w 50"/>
                    <a:gd name="T21" fmla="*/ 46 h 105"/>
                    <a:gd name="T22" fmla="*/ 12 w 50"/>
                    <a:gd name="T23" fmla="*/ 47 h 105"/>
                    <a:gd name="T24" fmla="*/ 12 w 50"/>
                    <a:gd name="T25" fmla="*/ 99 h 105"/>
                    <a:gd name="T26" fmla="*/ 18 w 50"/>
                    <a:gd name="T27" fmla="*/ 105 h 105"/>
                    <a:gd name="T28" fmla="*/ 24 w 50"/>
                    <a:gd name="T29" fmla="*/ 99 h 105"/>
                    <a:gd name="T30" fmla="*/ 24 w 50"/>
                    <a:gd name="T31" fmla="*/ 53 h 105"/>
                    <a:gd name="T32" fmla="*/ 26 w 50"/>
                    <a:gd name="T33" fmla="*/ 53 h 105"/>
                    <a:gd name="T34" fmla="*/ 26 w 50"/>
                    <a:gd name="T35" fmla="*/ 99 h 105"/>
                    <a:gd name="T36" fmla="*/ 32 w 50"/>
                    <a:gd name="T37" fmla="*/ 105 h 105"/>
                    <a:gd name="T38" fmla="*/ 38 w 50"/>
                    <a:gd name="T39" fmla="*/ 99 h 105"/>
                    <a:gd name="T40" fmla="*/ 38 w 50"/>
                    <a:gd name="T41" fmla="*/ 46 h 105"/>
                    <a:gd name="T42" fmla="*/ 38 w 50"/>
                    <a:gd name="T43" fmla="*/ 46 h 105"/>
                    <a:gd name="T44" fmla="*/ 38 w 50"/>
                    <a:gd name="T45" fmla="*/ 17 h 105"/>
                    <a:gd name="T46" fmla="*/ 41 w 50"/>
                    <a:gd name="T47" fmla="*/ 17 h 105"/>
                    <a:gd name="T48" fmla="*/ 41 w 50"/>
                    <a:gd name="T49" fmla="*/ 48 h 105"/>
                    <a:gd name="T50" fmla="*/ 45 w 50"/>
                    <a:gd name="T51" fmla="*/ 52 h 105"/>
                    <a:gd name="T52" fmla="*/ 50 w 50"/>
                    <a:gd name="T53" fmla="*/ 48 h 105"/>
                    <a:gd name="T54" fmla="*/ 50 w 50"/>
                    <a:gd name="T55" fmla="*/ 13 h 105"/>
                    <a:gd name="T56" fmla="*/ 50 w 50"/>
                    <a:gd name="T57" fmla="*/ 11 h 105"/>
                    <a:gd name="T58" fmla="*/ 50 w 50"/>
                    <a:gd name="T59" fmla="*/ 10 h 105"/>
                    <a:gd name="T60" fmla="*/ 38 w 50"/>
                    <a:gd name="T61" fmla="*/ 1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50" h="105">
                      <a:moveTo>
                        <a:pt x="38" y="1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4" y="1"/>
                        <a:pt x="0" y="8"/>
                        <a:pt x="0" y="1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0" y="50"/>
                        <a:pt x="2" y="52"/>
                        <a:pt x="4" y="52"/>
                      </a:cubicBezTo>
                      <a:cubicBezTo>
                        <a:pt x="7" y="52"/>
                        <a:pt x="8" y="50"/>
                        <a:pt x="8" y="48"/>
                      </a:cubicBez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12" y="46"/>
                        <a:pt x="12" y="46"/>
                        <a:pt x="12" y="46"/>
                      </a:cubicBezTo>
                      <a:cubicBezTo>
                        <a:pt x="12" y="47"/>
                        <a:pt x="12" y="47"/>
                        <a:pt x="12" y="47"/>
                      </a:cubicBezTo>
                      <a:cubicBezTo>
                        <a:pt x="12" y="99"/>
                        <a:pt x="12" y="99"/>
                        <a:pt x="12" y="99"/>
                      </a:cubicBezTo>
                      <a:cubicBezTo>
                        <a:pt x="12" y="102"/>
                        <a:pt x="15" y="105"/>
                        <a:pt x="18" y="105"/>
                      </a:cubicBezTo>
                      <a:cubicBezTo>
                        <a:pt x="21" y="105"/>
                        <a:pt x="24" y="102"/>
                        <a:pt x="24" y="99"/>
                      </a:cubicBezTo>
                      <a:cubicBezTo>
                        <a:pt x="24" y="53"/>
                        <a:pt x="24" y="53"/>
                        <a:pt x="24" y="53"/>
                      </a:cubicBezTo>
                      <a:cubicBezTo>
                        <a:pt x="26" y="53"/>
                        <a:pt x="26" y="53"/>
                        <a:pt x="26" y="53"/>
                      </a:cubicBezTo>
                      <a:cubicBezTo>
                        <a:pt x="26" y="99"/>
                        <a:pt x="26" y="99"/>
                        <a:pt x="26" y="99"/>
                      </a:cubicBezTo>
                      <a:cubicBezTo>
                        <a:pt x="26" y="102"/>
                        <a:pt x="29" y="105"/>
                        <a:pt x="32" y="105"/>
                      </a:cubicBezTo>
                      <a:cubicBezTo>
                        <a:pt x="35" y="105"/>
                        <a:pt x="38" y="102"/>
                        <a:pt x="38" y="99"/>
                      </a:cubicBezTo>
                      <a:cubicBezTo>
                        <a:pt x="38" y="46"/>
                        <a:pt x="38" y="46"/>
                        <a:pt x="38" y="46"/>
                      </a:cubicBezTo>
                      <a:cubicBezTo>
                        <a:pt x="38" y="46"/>
                        <a:pt x="38" y="46"/>
                        <a:pt x="38" y="46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41" y="50"/>
                        <a:pt x="43" y="52"/>
                        <a:pt x="45" y="52"/>
                      </a:cubicBezTo>
                      <a:cubicBezTo>
                        <a:pt x="48" y="52"/>
                        <a:pt x="50" y="50"/>
                        <a:pt x="50" y="48"/>
                      </a:cubicBezTo>
                      <a:cubicBezTo>
                        <a:pt x="50" y="13"/>
                        <a:pt x="50" y="13"/>
                        <a:pt x="50" y="13"/>
                      </a:cubicBez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0"/>
                        <a:pt x="50" y="10"/>
                        <a:pt x="50" y="10"/>
                      </a:cubicBezTo>
                      <a:cubicBezTo>
                        <a:pt x="50" y="7"/>
                        <a:pt x="46" y="1"/>
                        <a:pt x="38" y="1"/>
                      </a:cubicBezTo>
                      <a:close/>
                    </a:path>
                  </a:pathLst>
                </a:custGeom>
                <a:solidFill>
                  <a:srgbClr val="63CFF6"/>
                </a:solidFill>
                <a:ln>
                  <a:noFill/>
                </a:ln>
              </p:spPr>
              <p:txBody>
                <a:bodyPr lIns="80296" tIns="40148" rIns="80296" bIns="40148"/>
                <a:lstStyle/>
                <a:p>
                  <a:pPr>
                    <a:defRPr/>
                  </a:pPr>
                  <a:endParaRPr lang="zh-CN" altLang="en-US" sz="1581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5541963" y="1409700"/>
                  <a:ext cx="115887" cy="114300"/>
                </a:xfrm>
                <a:prstGeom prst="ellipse">
                  <a:avLst/>
                </a:prstGeom>
                <a:solidFill>
                  <a:srgbClr val="63CFF6"/>
                </a:solidFill>
                <a:ln>
                  <a:noFill/>
                </a:ln>
              </p:spPr>
              <p:txBody>
                <a:bodyPr lIns="80296" tIns="40148" rIns="80296" bIns="40148"/>
                <a:lstStyle/>
                <a:p>
                  <a:pPr>
                    <a:defRPr/>
                  </a:pPr>
                  <a:endParaRPr lang="zh-CN" altLang="en-US" sz="1581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19018" y="2242279"/>
              <a:ext cx="244475" cy="384175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501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Group 36出自【趣你的PPT】(微信:qunideppt)：最优质的PPT资源库"/>
          <p:cNvGrpSpPr/>
          <p:nvPr/>
        </p:nvGrpSpPr>
        <p:grpSpPr>
          <a:xfrm>
            <a:off x="1822146" y="1702701"/>
            <a:ext cx="4198086" cy="3370452"/>
            <a:chOff x="1822146" y="1702701"/>
            <a:chExt cx="4198086" cy="3370452"/>
          </a:xfrm>
        </p:grpSpPr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4821168" y="1702701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39" name="出自【趣你的PPT】(微信:qunideppt)：最优质的PPT资源库"/>
            <p:cNvCxnSpPr/>
            <p:nvPr/>
          </p:nvCxnSpPr>
          <p:spPr>
            <a:xfrm>
              <a:off x="5258680" y="2351296"/>
              <a:ext cx="0" cy="1839678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出自【趣你的PPT】(微信:qunideppt)：最优质的PPT资源库"/>
            <p:cNvCxnSpPr/>
            <p:nvPr/>
          </p:nvCxnSpPr>
          <p:spPr>
            <a:xfrm>
              <a:off x="2616538" y="3840124"/>
              <a:ext cx="0" cy="1233029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出自【趣你的PPT】(微信:qunideppt)：最优质的PPT资源库"/>
            <p:cNvCxnSpPr/>
            <p:nvPr/>
          </p:nvCxnSpPr>
          <p:spPr>
            <a:xfrm>
              <a:off x="3860257" y="3052672"/>
              <a:ext cx="0" cy="1233029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2153777" y="3148024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1822146" y="3433929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3458147" y="2368732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3126516" y="2654637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4489537" y="1988606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5807845" y="3115517"/>
            <a:ext cx="4183310" cy="2615965"/>
            <a:chOff x="5807845" y="3115517"/>
            <a:chExt cx="4183310" cy="2615965"/>
          </a:xfrm>
        </p:grpSpPr>
        <p:cxnSp>
          <p:nvCxnSpPr>
            <p:cNvPr id="48" name="出自【趣你的PPT】(微信:qunideppt)：最优质的PPT资源库"/>
            <p:cNvCxnSpPr/>
            <p:nvPr/>
          </p:nvCxnSpPr>
          <p:spPr>
            <a:xfrm flipV="1">
              <a:off x="9196398" y="3115517"/>
              <a:ext cx="0" cy="876844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出自【趣你的PPT】(微信:qunideppt)：最优质的PPT资源库"/>
            <p:cNvCxnSpPr/>
            <p:nvPr/>
          </p:nvCxnSpPr>
          <p:spPr>
            <a:xfrm flipV="1">
              <a:off x="7929695" y="3867830"/>
              <a:ext cx="0" cy="876844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出自【趣你的PPT】(微信:qunideppt)：最优质的PPT资源库"/>
            <p:cNvCxnSpPr/>
            <p:nvPr/>
          </p:nvCxnSpPr>
          <p:spPr>
            <a:xfrm flipV="1">
              <a:off x="6537962" y="3903517"/>
              <a:ext cx="0" cy="1169636"/>
            </a:xfrm>
            <a:prstGeom prst="line">
              <a:avLst/>
            </a:prstGeom>
            <a:ln w="12700">
              <a:solidFill>
                <a:srgbClr val="8497B0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6139476" y="5260911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5807845" y="5546816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7531209" y="4921984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7199578" y="5207889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8792091" y="4114132"/>
              <a:ext cx="8543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8460460" y="4400037"/>
              <a:ext cx="153069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2225977" y="2432438"/>
            <a:ext cx="7363087" cy="3187890"/>
            <a:chOff x="2225977" y="2432438"/>
            <a:chExt cx="7363087" cy="3187890"/>
          </a:xfrm>
        </p:grpSpPr>
        <p:sp>
          <p:nvSpPr>
            <p:cNvPr id="58" name="出自【趣你的PPT】(微信:qunideppt)：最优质的PPT资源库"/>
            <p:cNvSpPr/>
            <p:nvPr/>
          </p:nvSpPr>
          <p:spPr>
            <a:xfrm rot="3455767">
              <a:off x="8155053" y="2473769"/>
              <a:ext cx="796973" cy="1527693"/>
            </a:xfrm>
            <a:prstGeom prst="rec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8792091" y="2432438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6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/>
            <p:nvPr/>
          </p:nvSpPr>
          <p:spPr>
            <a:xfrm>
              <a:off x="6537962" y="3229410"/>
              <a:ext cx="1391733" cy="796973"/>
            </a:xfrm>
            <a:prstGeom prst="rec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7531209" y="3229410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5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3885346" y="4026383"/>
              <a:ext cx="1391733" cy="796973"/>
            </a:xfrm>
            <a:prstGeom prst="rec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/>
            <p:nvPr/>
          </p:nvSpPr>
          <p:spPr>
            <a:xfrm rot="3455767">
              <a:off x="2849821" y="4067714"/>
              <a:ext cx="796973" cy="1527693"/>
            </a:xfrm>
            <a:prstGeom prst="rec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4" name="出自【趣你的PPT】(微信:qunideppt)：最优质的PPT资源库"/>
            <p:cNvSpPr/>
            <p:nvPr/>
          </p:nvSpPr>
          <p:spPr>
            <a:xfrm>
              <a:off x="2225977" y="4823355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1</a:t>
              </a:r>
            </a:p>
          </p:txBody>
        </p:sp>
        <p:sp>
          <p:nvSpPr>
            <p:cNvPr id="65" name="出自【趣你的PPT】(微信:qunideppt)：最优质的PPT资源库"/>
            <p:cNvSpPr/>
            <p:nvPr/>
          </p:nvSpPr>
          <p:spPr>
            <a:xfrm>
              <a:off x="3486860" y="4026383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2</a:t>
              </a:r>
            </a:p>
          </p:txBody>
        </p:sp>
        <p:sp>
          <p:nvSpPr>
            <p:cNvPr id="66" name="出自【趣你的PPT】(微信:qunideppt)：最优质的PPT资源库"/>
            <p:cNvSpPr/>
            <p:nvPr/>
          </p:nvSpPr>
          <p:spPr>
            <a:xfrm rot="3455767">
              <a:off x="5502437" y="3270742"/>
              <a:ext cx="796973" cy="1527693"/>
            </a:xfrm>
            <a:prstGeom prst="rect">
              <a:avLst/>
            </a:prstGeom>
            <a:solidFill>
              <a:srgbClr val="C1C7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/>
            <p:nvPr/>
          </p:nvSpPr>
          <p:spPr>
            <a:xfrm>
              <a:off x="6139476" y="3229410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4</a:t>
              </a:r>
            </a:p>
          </p:txBody>
        </p:sp>
        <p:sp>
          <p:nvSpPr>
            <p:cNvPr id="68" name="出自【趣你的PPT】(微信:qunideppt)：最优质的PPT资源库"/>
            <p:cNvSpPr/>
            <p:nvPr/>
          </p:nvSpPr>
          <p:spPr>
            <a:xfrm>
              <a:off x="4878593" y="4026383"/>
              <a:ext cx="796973" cy="796973"/>
            </a:xfrm>
            <a:prstGeom prst="ellipse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08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6551614" y="2818870"/>
            <a:ext cx="4230687" cy="1753755"/>
            <a:chOff x="6551614" y="2818870"/>
            <a:chExt cx="4230687" cy="1753755"/>
          </a:xfrm>
        </p:grpSpPr>
        <p:sp>
          <p:nvSpPr>
            <p:cNvPr id="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551614" y="2818870"/>
              <a:ext cx="4230687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zh-CN" altLang="en-US" sz="4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本年工作回顾</a:t>
              </a:r>
            </a:p>
          </p:txBody>
        </p:sp>
        <p:sp>
          <p:nvSpPr>
            <p:cNvPr id="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6607176" y="3704695"/>
              <a:ext cx="3775075" cy="867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lvl="0" algn="just">
                <a:buNone/>
                <a:defRPr/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0" y="2005012"/>
            <a:chExt cx="5867402" cy="2833512"/>
          </a:xfrm>
        </p:grpSpPr>
        <p:grpSp>
          <p:nvGrpSpPr>
            <p:cNvPr id="23" name="组合 22"/>
            <p:cNvGrpSpPr/>
            <p:nvPr/>
          </p:nvGrpSpPr>
          <p:grpSpPr>
            <a:xfrm>
              <a:off x="0" y="2005012"/>
              <a:ext cx="5867402" cy="2833512"/>
              <a:chOff x="-1114427" y="1804987"/>
              <a:chExt cx="6600828" cy="3187702"/>
            </a:xfrm>
          </p:grpSpPr>
          <p:grpSp>
            <p:nvGrpSpPr>
              <p:cNvPr id="4" name="组合 10"/>
              <p:cNvGrpSpPr>
                <a:grpSpLocks/>
              </p:cNvGrpSpPr>
              <p:nvPr/>
            </p:nvGrpSpPr>
            <p:grpSpPr bwMode="auto">
              <a:xfrm>
                <a:off x="1609725" y="1804987"/>
                <a:ext cx="3876676" cy="3187701"/>
                <a:chOff x="0" y="2082532"/>
                <a:chExt cx="4369974" cy="3187133"/>
              </a:xfrm>
              <a:solidFill>
                <a:srgbClr val="50C2E2"/>
              </a:solidFill>
            </p:grpSpPr>
            <p:sp>
              <p:nvSpPr>
                <p:cNvPr id="5" name="出自【趣你的PPT】(微信:qunideppt)：最优质的PPT资源库"/>
                <p:cNvSpPr/>
                <p:nvPr/>
              </p:nvSpPr>
              <p:spPr>
                <a:xfrm rot="10800000">
                  <a:off x="0" y="2082533"/>
                  <a:ext cx="4077902" cy="31871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" name="出自【趣你的PPT】(微信:qunideppt)：最优质的PPT资源库"/>
                <p:cNvSpPr/>
                <p:nvPr/>
              </p:nvSpPr>
              <p:spPr>
                <a:xfrm rot="5400000">
                  <a:off x="4024741" y="4924433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8" name="出自【趣你的PPT】(微信:qunideppt)：最优质的PPT资源库"/>
                <p:cNvSpPr/>
                <p:nvPr/>
              </p:nvSpPr>
              <p:spPr>
                <a:xfrm rot="5400000">
                  <a:off x="4024742" y="452604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9" name="出自【趣你的PPT】(微信:qunideppt)：最优质的PPT资源库"/>
                <p:cNvSpPr/>
                <p:nvPr/>
              </p:nvSpPr>
              <p:spPr>
                <a:xfrm rot="5400000">
                  <a:off x="4024741" y="4118127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0" name="出自【趣你的PPT】(微信:qunideppt)：最优质的PPT资源库"/>
                <p:cNvSpPr/>
                <p:nvPr/>
              </p:nvSpPr>
              <p:spPr>
                <a:xfrm rot="5400000">
                  <a:off x="4024742" y="3719735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出自【趣你的PPT】(微信:qunideppt)：最优质的PPT资源库"/>
                <p:cNvSpPr/>
                <p:nvPr/>
              </p:nvSpPr>
              <p:spPr>
                <a:xfrm rot="5400000">
                  <a:off x="4024742" y="3319756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2" name="出自【趣你的PPT】(微信:qunideppt)：最优质的PPT资源库"/>
                <p:cNvSpPr/>
                <p:nvPr/>
              </p:nvSpPr>
              <p:spPr>
                <a:xfrm rot="5400000">
                  <a:off x="4024741" y="2927714"/>
                  <a:ext cx="398392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3" name="出自【趣你的PPT】(微信:qunideppt)：最优质的PPT资源库"/>
                <p:cNvSpPr/>
                <p:nvPr/>
              </p:nvSpPr>
              <p:spPr>
                <a:xfrm rot="5400000">
                  <a:off x="4024742" y="2535671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 rot="5400000">
                  <a:off x="4024742" y="2135692"/>
                  <a:ext cx="398391" cy="292072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-1114427" y="1804988"/>
                <a:ext cx="2724151" cy="3187701"/>
              </a:xfrm>
              <a:prstGeom prst="rect">
                <a:avLst/>
              </a:prstGeom>
              <a:solidFill>
                <a:srgbClr val="50C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7204" y="2679069"/>
              <a:ext cx="2392073" cy="1442610"/>
            </a:xfrm>
            <a:custGeom>
              <a:avLst/>
              <a:gdLst>
                <a:gd name="T0" fmla="*/ 881 w 3506"/>
                <a:gd name="T1" fmla="*/ 1510 h 2112"/>
                <a:gd name="T2" fmla="*/ 851 w 3506"/>
                <a:gd name="T3" fmla="*/ 1409 h 2112"/>
                <a:gd name="T4" fmla="*/ 1058 w 3506"/>
                <a:gd name="T5" fmla="*/ 1303 h 2112"/>
                <a:gd name="T6" fmla="*/ 1113 w 3506"/>
                <a:gd name="T7" fmla="*/ 1091 h 2112"/>
                <a:gd name="T8" fmla="*/ 1083 w 3506"/>
                <a:gd name="T9" fmla="*/ 857 h 2112"/>
                <a:gd name="T10" fmla="*/ 953 w 3506"/>
                <a:gd name="T11" fmla="*/ 609 h 2112"/>
                <a:gd name="T12" fmla="*/ 701 w 3506"/>
                <a:gd name="T13" fmla="*/ 492 h 2112"/>
                <a:gd name="T14" fmla="*/ 633 w 3506"/>
                <a:gd name="T15" fmla="*/ 495 h 2112"/>
                <a:gd name="T16" fmla="*/ 341 w 3506"/>
                <a:gd name="T17" fmla="*/ 610 h 2112"/>
                <a:gd name="T18" fmla="*/ 207 w 3506"/>
                <a:gd name="T19" fmla="*/ 920 h 2112"/>
                <a:gd name="T20" fmla="*/ 215 w 3506"/>
                <a:gd name="T21" fmla="*/ 1236 h 2112"/>
                <a:gd name="T22" fmla="*/ 303 w 3506"/>
                <a:gd name="T23" fmla="*/ 1388 h 2112"/>
                <a:gd name="T24" fmla="*/ 442 w 3506"/>
                <a:gd name="T25" fmla="*/ 1449 h 2112"/>
                <a:gd name="T26" fmla="*/ 405 w 3506"/>
                <a:gd name="T27" fmla="*/ 1517 h 2112"/>
                <a:gd name="T28" fmla="*/ 260 w 3506"/>
                <a:gd name="T29" fmla="*/ 1594 h 2112"/>
                <a:gd name="T30" fmla="*/ 60 w 3506"/>
                <a:gd name="T31" fmla="*/ 1675 h 2112"/>
                <a:gd name="T32" fmla="*/ 5 w 3506"/>
                <a:gd name="T33" fmla="*/ 1933 h 2112"/>
                <a:gd name="T34" fmla="*/ 114 w 3506"/>
                <a:gd name="T35" fmla="*/ 2038 h 2112"/>
                <a:gd name="T36" fmla="*/ 449 w 3506"/>
                <a:gd name="T37" fmla="*/ 2090 h 2112"/>
                <a:gd name="T38" fmla="*/ 455 w 3506"/>
                <a:gd name="T39" fmla="*/ 1772 h 2112"/>
                <a:gd name="T40" fmla="*/ 457 w 3506"/>
                <a:gd name="T41" fmla="*/ 1758 h 2112"/>
                <a:gd name="T42" fmla="*/ 745 w 3506"/>
                <a:gd name="T43" fmla="*/ 1567 h 2112"/>
                <a:gd name="T44" fmla="*/ 3355 w 3506"/>
                <a:gd name="T45" fmla="*/ 1796 h 2112"/>
                <a:gd name="T46" fmla="*/ 2920 w 3506"/>
                <a:gd name="T47" fmla="*/ 1541 h 2112"/>
                <a:gd name="T48" fmla="*/ 2961 w 3506"/>
                <a:gd name="T49" fmla="*/ 1309 h 2112"/>
                <a:gd name="T50" fmla="*/ 3054 w 3506"/>
                <a:gd name="T51" fmla="*/ 1135 h 2112"/>
                <a:gd name="T52" fmla="*/ 3050 w 3506"/>
                <a:gd name="T53" fmla="*/ 961 h 2112"/>
                <a:gd name="T54" fmla="*/ 3016 w 3506"/>
                <a:gd name="T55" fmla="*/ 498 h 2112"/>
                <a:gd name="T56" fmla="*/ 2861 w 3506"/>
                <a:gd name="T57" fmla="*/ 409 h 2112"/>
                <a:gd name="T58" fmla="*/ 2463 w 3506"/>
                <a:gd name="T59" fmla="*/ 443 h 2112"/>
                <a:gd name="T60" fmla="*/ 2342 w 3506"/>
                <a:gd name="T61" fmla="*/ 702 h 2112"/>
                <a:gd name="T62" fmla="*/ 2343 w 3506"/>
                <a:gd name="T63" fmla="*/ 1034 h 2112"/>
                <a:gd name="T64" fmla="*/ 2416 w 3506"/>
                <a:gd name="T65" fmla="*/ 1164 h 2112"/>
                <a:gd name="T66" fmla="*/ 2512 w 3506"/>
                <a:gd name="T67" fmla="*/ 1367 h 2112"/>
                <a:gd name="T68" fmla="*/ 2497 w 3506"/>
                <a:gd name="T69" fmla="*/ 1563 h 2112"/>
                <a:gd name="T70" fmla="*/ 2570 w 3506"/>
                <a:gd name="T71" fmla="*/ 1590 h 2112"/>
                <a:gd name="T72" fmla="*/ 2792 w 3506"/>
                <a:gd name="T73" fmla="*/ 1763 h 2112"/>
                <a:gd name="T74" fmla="*/ 2794 w 3506"/>
                <a:gd name="T75" fmla="*/ 1890 h 2112"/>
                <a:gd name="T76" fmla="*/ 3506 w 3506"/>
                <a:gd name="T77" fmla="*/ 2057 h 2112"/>
                <a:gd name="T78" fmla="*/ 2473 w 3506"/>
                <a:gd name="T79" fmla="*/ 1607 h 2112"/>
                <a:gd name="T80" fmla="*/ 2026 w 3506"/>
                <a:gd name="T81" fmla="*/ 1433 h 2112"/>
                <a:gd name="T82" fmla="*/ 1869 w 3506"/>
                <a:gd name="T83" fmla="*/ 1268 h 2112"/>
                <a:gd name="T84" fmla="*/ 1954 w 3506"/>
                <a:gd name="T85" fmla="*/ 1001 h 2112"/>
                <a:gd name="T86" fmla="*/ 2056 w 3506"/>
                <a:gd name="T87" fmla="*/ 857 h 2112"/>
                <a:gd name="T88" fmla="*/ 2023 w 3506"/>
                <a:gd name="T89" fmla="*/ 621 h 2112"/>
                <a:gd name="T90" fmla="*/ 2017 w 3506"/>
                <a:gd name="T91" fmla="*/ 251 h 2112"/>
                <a:gd name="T92" fmla="*/ 1886 w 3506"/>
                <a:gd name="T93" fmla="*/ 150 h 2112"/>
                <a:gd name="T94" fmla="*/ 1369 w 3506"/>
                <a:gd name="T95" fmla="*/ 118 h 2112"/>
                <a:gd name="T96" fmla="*/ 1167 w 3506"/>
                <a:gd name="T97" fmla="*/ 720 h 2112"/>
                <a:gd name="T98" fmla="*/ 1281 w 3506"/>
                <a:gd name="T99" fmla="*/ 981 h 2112"/>
                <a:gd name="T100" fmla="*/ 1360 w 3506"/>
                <a:gd name="T101" fmla="*/ 1265 h 2112"/>
                <a:gd name="T102" fmla="*/ 1217 w 3506"/>
                <a:gd name="T103" fmla="*/ 1433 h 2112"/>
                <a:gd name="T104" fmla="*/ 770 w 3506"/>
                <a:gd name="T105" fmla="*/ 1607 h 2112"/>
                <a:gd name="T106" fmla="*/ 502 w 3506"/>
                <a:gd name="T107" fmla="*/ 2112 h 2112"/>
                <a:gd name="T108" fmla="*/ 1557 w 3506"/>
                <a:gd name="T109" fmla="*/ 1623 h 2112"/>
                <a:gd name="T110" fmla="*/ 1636 w 3506"/>
                <a:gd name="T111" fmla="*/ 1431 h 2112"/>
                <a:gd name="T112" fmla="*/ 1688 w 3506"/>
                <a:gd name="T113" fmla="*/ 1625 h 2112"/>
                <a:gd name="T114" fmla="*/ 2741 w 3506"/>
                <a:gd name="T115" fmla="*/ 2112 h 2112"/>
                <a:gd name="T116" fmla="*/ 2473 w 3506"/>
                <a:gd name="T117" fmla="*/ 1607 h 2112"/>
                <a:gd name="T118" fmla="*/ 2473 w 3506"/>
                <a:gd name="T119" fmla="*/ 1607 h 2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06" h="2112">
                  <a:moveTo>
                    <a:pt x="745" y="1567"/>
                  </a:moveTo>
                  <a:cubicBezTo>
                    <a:pt x="789" y="1549"/>
                    <a:pt x="835" y="1529"/>
                    <a:pt x="881" y="1510"/>
                  </a:cubicBezTo>
                  <a:cubicBezTo>
                    <a:pt x="877" y="1505"/>
                    <a:pt x="873" y="1500"/>
                    <a:pt x="871" y="1495"/>
                  </a:cubicBezTo>
                  <a:cubicBezTo>
                    <a:pt x="855" y="1466"/>
                    <a:pt x="849" y="1438"/>
                    <a:pt x="851" y="1409"/>
                  </a:cubicBezTo>
                  <a:cubicBezTo>
                    <a:pt x="1011" y="1383"/>
                    <a:pt x="1011" y="1383"/>
                    <a:pt x="1011" y="1383"/>
                  </a:cubicBezTo>
                  <a:cubicBezTo>
                    <a:pt x="1029" y="1360"/>
                    <a:pt x="1044" y="1333"/>
                    <a:pt x="1058" y="1303"/>
                  </a:cubicBezTo>
                  <a:cubicBezTo>
                    <a:pt x="1070" y="1277"/>
                    <a:pt x="1082" y="1247"/>
                    <a:pt x="1093" y="1212"/>
                  </a:cubicBezTo>
                  <a:cubicBezTo>
                    <a:pt x="1104" y="1176"/>
                    <a:pt x="1111" y="1136"/>
                    <a:pt x="1113" y="1091"/>
                  </a:cubicBezTo>
                  <a:cubicBezTo>
                    <a:pt x="1115" y="1062"/>
                    <a:pt x="1114" y="1027"/>
                    <a:pt x="1109" y="986"/>
                  </a:cubicBezTo>
                  <a:cubicBezTo>
                    <a:pt x="1104" y="945"/>
                    <a:pt x="1095" y="902"/>
                    <a:pt x="1083" y="857"/>
                  </a:cubicBezTo>
                  <a:cubicBezTo>
                    <a:pt x="1070" y="813"/>
                    <a:pt x="1053" y="769"/>
                    <a:pt x="1031" y="726"/>
                  </a:cubicBezTo>
                  <a:cubicBezTo>
                    <a:pt x="1011" y="683"/>
                    <a:pt x="984" y="643"/>
                    <a:pt x="953" y="609"/>
                  </a:cubicBezTo>
                  <a:cubicBezTo>
                    <a:pt x="922" y="574"/>
                    <a:pt x="885" y="546"/>
                    <a:pt x="843" y="524"/>
                  </a:cubicBezTo>
                  <a:cubicBezTo>
                    <a:pt x="801" y="503"/>
                    <a:pt x="754" y="492"/>
                    <a:pt x="701" y="492"/>
                  </a:cubicBezTo>
                  <a:cubicBezTo>
                    <a:pt x="689" y="492"/>
                    <a:pt x="678" y="493"/>
                    <a:pt x="667" y="493"/>
                  </a:cubicBezTo>
                  <a:cubicBezTo>
                    <a:pt x="656" y="494"/>
                    <a:pt x="645" y="494"/>
                    <a:pt x="633" y="495"/>
                  </a:cubicBezTo>
                  <a:cubicBezTo>
                    <a:pt x="592" y="495"/>
                    <a:pt x="551" y="502"/>
                    <a:pt x="510" y="516"/>
                  </a:cubicBezTo>
                  <a:cubicBezTo>
                    <a:pt x="439" y="537"/>
                    <a:pt x="382" y="568"/>
                    <a:pt x="341" y="610"/>
                  </a:cubicBezTo>
                  <a:cubicBezTo>
                    <a:pt x="299" y="652"/>
                    <a:pt x="268" y="700"/>
                    <a:pt x="246" y="753"/>
                  </a:cubicBezTo>
                  <a:cubicBezTo>
                    <a:pt x="225" y="806"/>
                    <a:pt x="212" y="862"/>
                    <a:pt x="207" y="920"/>
                  </a:cubicBezTo>
                  <a:cubicBezTo>
                    <a:pt x="201" y="978"/>
                    <a:pt x="199" y="1033"/>
                    <a:pt x="199" y="1084"/>
                  </a:cubicBezTo>
                  <a:cubicBezTo>
                    <a:pt x="199" y="1147"/>
                    <a:pt x="204" y="1197"/>
                    <a:pt x="215" y="1236"/>
                  </a:cubicBezTo>
                  <a:cubicBezTo>
                    <a:pt x="226" y="1275"/>
                    <a:pt x="237" y="1306"/>
                    <a:pt x="251" y="1329"/>
                  </a:cubicBezTo>
                  <a:cubicBezTo>
                    <a:pt x="266" y="1355"/>
                    <a:pt x="283" y="1375"/>
                    <a:pt x="303" y="1388"/>
                  </a:cubicBezTo>
                  <a:cubicBezTo>
                    <a:pt x="442" y="1409"/>
                    <a:pt x="442" y="1409"/>
                    <a:pt x="442" y="1409"/>
                  </a:cubicBezTo>
                  <a:cubicBezTo>
                    <a:pt x="443" y="1423"/>
                    <a:pt x="443" y="1436"/>
                    <a:pt x="442" y="1449"/>
                  </a:cubicBezTo>
                  <a:cubicBezTo>
                    <a:pt x="441" y="1461"/>
                    <a:pt x="437" y="1473"/>
                    <a:pt x="431" y="1484"/>
                  </a:cubicBezTo>
                  <a:cubicBezTo>
                    <a:pt x="425" y="1495"/>
                    <a:pt x="417" y="1506"/>
                    <a:pt x="405" y="1517"/>
                  </a:cubicBezTo>
                  <a:cubicBezTo>
                    <a:pt x="394" y="1529"/>
                    <a:pt x="378" y="1541"/>
                    <a:pt x="357" y="1554"/>
                  </a:cubicBezTo>
                  <a:cubicBezTo>
                    <a:pt x="329" y="1572"/>
                    <a:pt x="297" y="1585"/>
                    <a:pt x="260" y="1594"/>
                  </a:cubicBezTo>
                  <a:cubicBezTo>
                    <a:pt x="223" y="1604"/>
                    <a:pt x="186" y="1614"/>
                    <a:pt x="152" y="1626"/>
                  </a:cubicBezTo>
                  <a:cubicBezTo>
                    <a:pt x="117" y="1639"/>
                    <a:pt x="87" y="1655"/>
                    <a:pt x="60" y="1675"/>
                  </a:cubicBezTo>
                  <a:cubicBezTo>
                    <a:pt x="34" y="1696"/>
                    <a:pt x="17" y="1726"/>
                    <a:pt x="11" y="1765"/>
                  </a:cubicBezTo>
                  <a:cubicBezTo>
                    <a:pt x="1" y="1834"/>
                    <a:pt x="0" y="1890"/>
                    <a:pt x="5" y="1933"/>
                  </a:cubicBezTo>
                  <a:cubicBezTo>
                    <a:pt x="11" y="1976"/>
                    <a:pt x="20" y="2003"/>
                    <a:pt x="30" y="2011"/>
                  </a:cubicBezTo>
                  <a:cubicBezTo>
                    <a:pt x="40" y="2019"/>
                    <a:pt x="68" y="2027"/>
                    <a:pt x="114" y="2038"/>
                  </a:cubicBezTo>
                  <a:cubicBezTo>
                    <a:pt x="160" y="2048"/>
                    <a:pt x="214" y="2058"/>
                    <a:pt x="275" y="2067"/>
                  </a:cubicBezTo>
                  <a:cubicBezTo>
                    <a:pt x="332" y="2076"/>
                    <a:pt x="390" y="2084"/>
                    <a:pt x="449" y="2090"/>
                  </a:cubicBezTo>
                  <a:cubicBezTo>
                    <a:pt x="449" y="2033"/>
                    <a:pt x="451" y="1959"/>
                    <a:pt x="453" y="1892"/>
                  </a:cubicBezTo>
                  <a:cubicBezTo>
                    <a:pt x="454" y="1845"/>
                    <a:pt x="455" y="1800"/>
                    <a:pt x="455" y="1772"/>
                  </a:cubicBezTo>
                  <a:cubicBezTo>
                    <a:pt x="455" y="1765"/>
                    <a:pt x="455" y="1765"/>
                    <a:pt x="455" y="1765"/>
                  </a:cubicBezTo>
                  <a:cubicBezTo>
                    <a:pt x="457" y="1758"/>
                    <a:pt x="457" y="1758"/>
                    <a:pt x="457" y="1758"/>
                  </a:cubicBezTo>
                  <a:cubicBezTo>
                    <a:pt x="493" y="1655"/>
                    <a:pt x="590" y="1622"/>
                    <a:pt x="677" y="1593"/>
                  </a:cubicBezTo>
                  <a:cubicBezTo>
                    <a:pt x="700" y="1585"/>
                    <a:pt x="723" y="1577"/>
                    <a:pt x="745" y="1567"/>
                  </a:cubicBezTo>
                  <a:close/>
                  <a:moveTo>
                    <a:pt x="3479" y="1940"/>
                  </a:moveTo>
                  <a:cubicBezTo>
                    <a:pt x="3455" y="1880"/>
                    <a:pt x="3408" y="1832"/>
                    <a:pt x="3355" y="1796"/>
                  </a:cubicBezTo>
                  <a:cubicBezTo>
                    <a:pt x="3249" y="1723"/>
                    <a:pt x="3120" y="1697"/>
                    <a:pt x="3009" y="1634"/>
                  </a:cubicBezTo>
                  <a:cubicBezTo>
                    <a:pt x="2972" y="1612"/>
                    <a:pt x="2934" y="1583"/>
                    <a:pt x="2920" y="1541"/>
                  </a:cubicBezTo>
                  <a:cubicBezTo>
                    <a:pt x="2913" y="1483"/>
                    <a:pt x="2915" y="1425"/>
                    <a:pt x="2915" y="1366"/>
                  </a:cubicBezTo>
                  <a:cubicBezTo>
                    <a:pt x="2935" y="1352"/>
                    <a:pt x="2949" y="1330"/>
                    <a:pt x="2961" y="1309"/>
                  </a:cubicBezTo>
                  <a:cubicBezTo>
                    <a:pt x="2985" y="1264"/>
                    <a:pt x="3002" y="1215"/>
                    <a:pt x="3010" y="1164"/>
                  </a:cubicBezTo>
                  <a:cubicBezTo>
                    <a:pt x="3028" y="1160"/>
                    <a:pt x="3043" y="1150"/>
                    <a:pt x="3054" y="1135"/>
                  </a:cubicBezTo>
                  <a:cubicBezTo>
                    <a:pt x="3073" y="1106"/>
                    <a:pt x="3080" y="1072"/>
                    <a:pt x="3083" y="1039"/>
                  </a:cubicBezTo>
                  <a:cubicBezTo>
                    <a:pt x="3086" y="1009"/>
                    <a:pt x="3074" y="979"/>
                    <a:pt x="3050" y="961"/>
                  </a:cubicBezTo>
                  <a:cubicBezTo>
                    <a:pt x="3080" y="864"/>
                    <a:pt x="3100" y="763"/>
                    <a:pt x="3090" y="662"/>
                  </a:cubicBezTo>
                  <a:cubicBezTo>
                    <a:pt x="3083" y="601"/>
                    <a:pt x="3062" y="539"/>
                    <a:pt x="3016" y="498"/>
                  </a:cubicBezTo>
                  <a:cubicBezTo>
                    <a:pt x="2985" y="469"/>
                    <a:pt x="2942" y="454"/>
                    <a:pt x="2901" y="447"/>
                  </a:cubicBezTo>
                  <a:cubicBezTo>
                    <a:pt x="2890" y="432"/>
                    <a:pt x="2877" y="418"/>
                    <a:pt x="2861" y="409"/>
                  </a:cubicBezTo>
                  <a:cubicBezTo>
                    <a:pt x="2818" y="382"/>
                    <a:pt x="2766" y="376"/>
                    <a:pt x="2716" y="375"/>
                  </a:cubicBezTo>
                  <a:cubicBezTo>
                    <a:pt x="2628" y="376"/>
                    <a:pt x="2536" y="391"/>
                    <a:pt x="2463" y="443"/>
                  </a:cubicBezTo>
                  <a:cubicBezTo>
                    <a:pt x="2426" y="469"/>
                    <a:pt x="2397" y="505"/>
                    <a:pt x="2378" y="545"/>
                  </a:cubicBezTo>
                  <a:cubicBezTo>
                    <a:pt x="2355" y="594"/>
                    <a:pt x="2344" y="648"/>
                    <a:pt x="2342" y="702"/>
                  </a:cubicBezTo>
                  <a:cubicBezTo>
                    <a:pt x="2339" y="790"/>
                    <a:pt x="2354" y="876"/>
                    <a:pt x="2376" y="961"/>
                  </a:cubicBezTo>
                  <a:cubicBezTo>
                    <a:pt x="2353" y="978"/>
                    <a:pt x="2341" y="1006"/>
                    <a:pt x="2343" y="1034"/>
                  </a:cubicBezTo>
                  <a:cubicBezTo>
                    <a:pt x="2344" y="1062"/>
                    <a:pt x="2350" y="1090"/>
                    <a:pt x="2361" y="1115"/>
                  </a:cubicBezTo>
                  <a:cubicBezTo>
                    <a:pt x="2371" y="1139"/>
                    <a:pt x="2390" y="1160"/>
                    <a:pt x="2416" y="1164"/>
                  </a:cubicBezTo>
                  <a:cubicBezTo>
                    <a:pt x="2423" y="1213"/>
                    <a:pt x="2440" y="1259"/>
                    <a:pt x="2462" y="1302"/>
                  </a:cubicBezTo>
                  <a:cubicBezTo>
                    <a:pt x="2476" y="1326"/>
                    <a:pt x="2490" y="1350"/>
                    <a:pt x="2512" y="1367"/>
                  </a:cubicBezTo>
                  <a:cubicBezTo>
                    <a:pt x="2512" y="1425"/>
                    <a:pt x="2515" y="1483"/>
                    <a:pt x="2508" y="1541"/>
                  </a:cubicBezTo>
                  <a:cubicBezTo>
                    <a:pt x="2505" y="1549"/>
                    <a:pt x="2502" y="1556"/>
                    <a:pt x="2497" y="1563"/>
                  </a:cubicBezTo>
                  <a:cubicBezTo>
                    <a:pt x="2499" y="1564"/>
                    <a:pt x="2501" y="1565"/>
                    <a:pt x="2502" y="1566"/>
                  </a:cubicBezTo>
                  <a:cubicBezTo>
                    <a:pt x="2524" y="1574"/>
                    <a:pt x="2547" y="1582"/>
                    <a:pt x="2570" y="1590"/>
                  </a:cubicBezTo>
                  <a:cubicBezTo>
                    <a:pt x="2657" y="1620"/>
                    <a:pt x="2754" y="1654"/>
                    <a:pt x="2790" y="1756"/>
                  </a:cubicBezTo>
                  <a:cubicBezTo>
                    <a:pt x="2792" y="1763"/>
                    <a:pt x="2792" y="1763"/>
                    <a:pt x="2792" y="1763"/>
                  </a:cubicBezTo>
                  <a:cubicBezTo>
                    <a:pt x="2792" y="1770"/>
                    <a:pt x="2792" y="1770"/>
                    <a:pt x="2792" y="1770"/>
                  </a:cubicBezTo>
                  <a:cubicBezTo>
                    <a:pt x="2792" y="1798"/>
                    <a:pt x="2793" y="1843"/>
                    <a:pt x="2794" y="1890"/>
                  </a:cubicBezTo>
                  <a:cubicBezTo>
                    <a:pt x="2796" y="1945"/>
                    <a:pt x="2797" y="2006"/>
                    <a:pt x="2797" y="2057"/>
                  </a:cubicBezTo>
                  <a:cubicBezTo>
                    <a:pt x="3506" y="2057"/>
                    <a:pt x="3506" y="2057"/>
                    <a:pt x="3506" y="2057"/>
                  </a:cubicBezTo>
                  <a:cubicBezTo>
                    <a:pt x="3504" y="2017"/>
                    <a:pt x="3496" y="1977"/>
                    <a:pt x="3479" y="1940"/>
                  </a:cubicBezTo>
                  <a:close/>
                  <a:moveTo>
                    <a:pt x="2473" y="1607"/>
                  </a:moveTo>
                  <a:cubicBezTo>
                    <a:pt x="2360" y="1560"/>
                    <a:pt x="2235" y="1505"/>
                    <a:pt x="2123" y="1459"/>
                  </a:cubicBezTo>
                  <a:cubicBezTo>
                    <a:pt x="2091" y="1450"/>
                    <a:pt x="2059" y="1442"/>
                    <a:pt x="2026" y="1433"/>
                  </a:cubicBezTo>
                  <a:cubicBezTo>
                    <a:pt x="1988" y="1407"/>
                    <a:pt x="1950" y="1320"/>
                    <a:pt x="1930" y="1277"/>
                  </a:cubicBezTo>
                  <a:cubicBezTo>
                    <a:pt x="1910" y="1274"/>
                    <a:pt x="1889" y="1271"/>
                    <a:pt x="1869" y="1268"/>
                  </a:cubicBezTo>
                  <a:cubicBezTo>
                    <a:pt x="1872" y="1201"/>
                    <a:pt x="1914" y="1197"/>
                    <a:pt x="1930" y="1146"/>
                  </a:cubicBezTo>
                  <a:cubicBezTo>
                    <a:pt x="1944" y="1101"/>
                    <a:pt x="1931" y="1042"/>
                    <a:pt x="1954" y="1001"/>
                  </a:cubicBezTo>
                  <a:cubicBezTo>
                    <a:pt x="1970" y="972"/>
                    <a:pt x="2006" y="972"/>
                    <a:pt x="2024" y="947"/>
                  </a:cubicBezTo>
                  <a:cubicBezTo>
                    <a:pt x="2041" y="924"/>
                    <a:pt x="2051" y="885"/>
                    <a:pt x="2056" y="857"/>
                  </a:cubicBezTo>
                  <a:cubicBezTo>
                    <a:pt x="2066" y="807"/>
                    <a:pt x="2074" y="737"/>
                    <a:pt x="2050" y="687"/>
                  </a:cubicBezTo>
                  <a:cubicBezTo>
                    <a:pt x="2036" y="659"/>
                    <a:pt x="2027" y="656"/>
                    <a:pt x="2023" y="621"/>
                  </a:cubicBezTo>
                  <a:cubicBezTo>
                    <a:pt x="2018" y="578"/>
                    <a:pt x="2035" y="440"/>
                    <a:pt x="2036" y="410"/>
                  </a:cubicBezTo>
                  <a:cubicBezTo>
                    <a:pt x="2038" y="333"/>
                    <a:pt x="2036" y="327"/>
                    <a:pt x="2017" y="251"/>
                  </a:cubicBezTo>
                  <a:cubicBezTo>
                    <a:pt x="2017" y="251"/>
                    <a:pt x="1994" y="183"/>
                    <a:pt x="1958" y="162"/>
                  </a:cubicBezTo>
                  <a:cubicBezTo>
                    <a:pt x="1886" y="150"/>
                    <a:pt x="1886" y="150"/>
                    <a:pt x="1886" y="150"/>
                  </a:cubicBezTo>
                  <a:cubicBezTo>
                    <a:pt x="1842" y="109"/>
                    <a:pt x="1842" y="109"/>
                    <a:pt x="1842" y="109"/>
                  </a:cubicBezTo>
                  <a:cubicBezTo>
                    <a:pt x="1664" y="0"/>
                    <a:pt x="1472" y="77"/>
                    <a:pt x="1369" y="118"/>
                  </a:cubicBezTo>
                  <a:cubicBezTo>
                    <a:pt x="1222" y="165"/>
                    <a:pt x="1128" y="309"/>
                    <a:pt x="1193" y="616"/>
                  </a:cubicBezTo>
                  <a:cubicBezTo>
                    <a:pt x="1204" y="668"/>
                    <a:pt x="1164" y="691"/>
                    <a:pt x="1167" y="720"/>
                  </a:cubicBezTo>
                  <a:cubicBezTo>
                    <a:pt x="1173" y="783"/>
                    <a:pt x="1174" y="933"/>
                    <a:pt x="1234" y="970"/>
                  </a:cubicBezTo>
                  <a:cubicBezTo>
                    <a:pt x="1239" y="973"/>
                    <a:pt x="1281" y="984"/>
                    <a:pt x="1281" y="981"/>
                  </a:cubicBezTo>
                  <a:cubicBezTo>
                    <a:pt x="1299" y="1164"/>
                    <a:pt x="1299" y="1164"/>
                    <a:pt x="1299" y="1164"/>
                  </a:cubicBezTo>
                  <a:cubicBezTo>
                    <a:pt x="1313" y="1204"/>
                    <a:pt x="1349" y="1209"/>
                    <a:pt x="1360" y="1265"/>
                  </a:cubicBezTo>
                  <a:cubicBezTo>
                    <a:pt x="1314" y="1277"/>
                    <a:pt x="1314" y="1277"/>
                    <a:pt x="1314" y="1277"/>
                  </a:cubicBezTo>
                  <a:cubicBezTo>
                    <a:pt x="1293" y="1320"/>
                    <a:pt x="1256" y="1407"/>
                    <a:pt x="1217" y="1433"/>
                  </a:cubicBezTo>
                  <a:cubicBezTo>
                    <a:pt x="1185" y="1442"/>
                    <a:pt x="1153" y="1450"/>
                    <a:pt x="1121" y="1459"/>
                  </a:cubicBezTo>
                  <a:cubicBezTo>
                    <a:pt x="1008" y="1505"/>
                    <a:pt x="883" y="1560"/>
                    <a:pt x="770" y="1607"/>
                  </a:cubicBezTo>
                  <a:cubicBezTo>
                    <a:pt x="668" y="1650"/>
                    <a:pt x="545" y="1666"/>
                    <a:pt x="507" y="1772"/>
                  </a:cubicBezTo>
                  <a:cubicBezTo>
                    <a:pt x="507" y="1845"/>
                    <a:pt x="501" y="2016"/>
                    <a:pt x="502" y="2112"/>
                  </a:cubicBezTo>
                  <a:cubicBezTo>
                    <a:pt x="1485" y="2112"/>
                    <a:pt x="1485" y="2112"/>
                    <a:pt x="1485" y="2112"/>
                  </a:cubicBezTo>
                  <a:cubicBezTo>
                    <a:pt x="1557" y="1623"/>
                    <a:pt x="1557" y="1623"/>
                    <a:pt x="1557" y="1623"/>
                  </a:cubicBezTo>
                  <a:cubicBezTo>
                    <a:pt x="1497" y="1497"/>
                    <a:pt x="1497" y="1497"/>
                    <a:pt x="1497" y="1497"/>
                  </a:cubicBezTo>
                  <a:cubicBezTo>
                    <a:pt x="1636" y="1431"/>
                    <a:pt x="1636" y="1431"/>
                    <a:pt x="1636" y="1431"/>
                  </a:cubicBezTo>
                  <a:cubicBezTo>
                    <a:pt x="1752" y="1496"/>
                    <a:pt x="1752" y="1496"/>
                    <a:pt x="1752" y="1496"/>
                  </a:cubicBezTo>
                  <a:cubicBezTo>
                    <a:pt x="1688" y="1625"/>
                    <a:pt x="1688" y="1625"/>
                    <a:pt x="1688" y="1625"/>
                  </a:cubicBezTo>
                  <a:cubicBezTo>
                    <a:pt x="1802" y="2112"/>
                    <a:pt x="1802" y="2112"/>
                    <a:pt x="1802" y="2112"/>
                  </a:cubicBezTo>
                  <a:cubicBezTo>
                    <a:pt x="2741" y="2112"/>
                    <a:pt x="2741" y="2112"/>
                    <a:pt x="2741" y="2112"/>
                  </a:cubicBezTo>
                  <a:cubicBezTo>
                    <a:pt x="2743" y="2016"/>
                    <a:pt x="2737" y="1845"/>
                    <a:pt x="2737" y="1772"/>
                  </a:cubicBezTo>
                  <a:cubicBezTo>
                    <a:pt x="2699" y="1666"/>
                    <a:pt x="2576" y="1650"/>
                    <a:pt x="2473" y="1607"/>
                  </a:cubicBezTo>
                  <a:close/>
                  <a:moveTo>
                    <a:pt x="2473" y="1607"/>
                  </a:moveTo>
                  <a:cubicBezTo>
                    <a:pt x="2473" y="1607"/>
                    <a:pt x="2473" y="1607"/>
                    <a:pt x="2473" y="160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8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b="5930"/>
          <a:stretch/>
        </p:blipFill>
        <p:spPr>
          <a:xfrm>
            <a:off x="-1057" y="406103"/>
            <a:ext cx="12193057" cy="6451897"/>
          </a:xfrm>
          <a:prstGeom prst="rect">
            <a:avLst/>
          </a:prstGeom>
        </p:spPr>
      </p:pic>
      <p:sp>
        <p:nvSpPr>
          <p:cNvPr id="9" name="出自【趣你的PPT】(微信:qunideppt)：最优质的PPT资源库"/>
          <p:cNvSpPr txBox="1"/>
          <p:nvPr/>
        </p:nvSpPr>
        <p:spPr>
          <a:xfrm>
            <a:off x="2882238" y="1629980"/>
            <a:ext cx="6593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rgbClr val="50C2E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 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2964590" y="2883768"/>
            <a:ext cx="6280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PROFESSIONAL POWERPOINT TEMPLATE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21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451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4"/>
          <a:stretch/>
        </p:blipFill>
        <p:spPr>
          <a:xfrm>
            <a:off x="576071" y="1435608"/>
            <a:ext cx="6281929" cy="3794050"/>
          </a:xfrm>
          <a:prstGeom prst="rect">
            <a:avLst/>
          </a:prstGeom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576071" y="5229658"/>
            <a:ext cx="6281929" cy="741374"/>
            <a:chOff x="576071" y="5229658"/>
            <a:chExt cx="6281929" cy="741374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576071" y="5229658"/>
              <a:ext cx="6281929" cy="741374"/>
            </a:xfrm>
            <a:prstGeom prst="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1313687" y="5307957"/>
              <a:ext cx="480669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出自【趣你的PPT】(微信:qunideppt)：最优质的PPT资源库"/>
          <p:cNvCxnSpPr/>
          <p:nvPr/>
        </p:nvCxnSpPr>
        <p:spPr>
          <a:xfrm>
            <a:off x="7168896" y="2551176"/>
            <a:ext cx="448970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出自【趣你的PPT】(微信:qunideppt)：最优质的PPT资源库"/>
          <p:cNvSpPr txBox="1"/>
          <p:nvPr/>
        </p:nvSpPr>
        <p:spPr>
          <a:xfrm>
            <a:off x="7065762" y="2062947"/>
            <a:ext cx="248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3CF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63CFF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Group 10出自【趣你的PPT】(微信:qunideppt)：最优质的PPT资源库"/>
          <p:cNvGrpSpPr/>
          <p:nvPr/>
        </p:nvGrpSpPr>
        <p:grpSpPr>
          <a:xfrm>
            <a:off x="7084050" y="3100470"/>
            <a:ext cx="1005265" cy="980416"/>
            <a:chOff x="7138702" y="2793356"/>
            <a:chExt cx="1005265" cy="980416"/>
          </a:xfrm>
        </p:grpSpPr>
        <p:pic>
          <p:nvPicPr>
            <p:cNvPr id="12" name="出自【趣你的PPT】(微信:qunideppt)：最优质的PPT资源库" descr="Nipic_2531170_20140321104142457000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02" y="2793356"/>
              <a:ext cx="1005265" cy="980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949" y="3020560"/>
              <a:ext cx="528611" cy="528611"/>
            </a:xfrm>
            <a:prstGeom prst="rect">
              <a:avLst/>
            </a:prstGeom>
          </p:spPr>
        </p:pic>
      </p:grpSp>
      <p:grpSp>
        <p:nvGrpSpPr>
          <p:cNvPr id="14" name="Group 13出自【趣你的PPT】(微信:qunideppt)：最优质的PPT资源库"/>
          <p:cNvGrpSpPr/>
          <p:nvPr/>
        </p:nvGrpSpPr>
        <p:grpSpPr>
          <a:xfrm>
            <a:off x="7084050" y="4415644"/>
            <a:ext cx="1005265" cy="980416"/>
            <a:chOff x="7364792" y="3965699"/>
            <a:chExt cx="1005265" cy="980416"/>
          </a:xfrm>
        </p:grpSpPr>
        <p:pic>
          <p:nvPicPr>
            <p:cNvPr id="15" name="出自【趣你的PPT】(微信:qunideppt)：最优质的PPT资源库" descr="Nipic_2531170_20140321104142457000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792" y="3965699"/>
              <a:ext cx="1005265" cy="980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086" y="4189569"/>
              <a:ext cx="532676" cy="532676"/>
            </a:xfrm>
            <a:prstGeom prst="rect">
              <a:avLst/>
            </a:prstGeom>
          </p:spPr>
        </p:pic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8089315" y="3111974"/>
            <a:ext cx="3834672" cy="845443"/>
            <a:chOff x="8089315" y="3111974"/>
            <a:chExt cx="3834672" cy="845443"/>
          </a:xfrm>
        </p:grpSpPr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8089315" y="3111974"/>
              <a:ext cx="176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3CFF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3CF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8097154" y="3495752"/>
              <a:ext cx="38268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8097154" y="4529629"/>
            <a:ext cx="3834672" cy="845443"/>
            <a:chOff x="8097154" y="4529629"/>
            <a:chExt cx="3834672" cy="845443"/>
          </a:xfrm>
        </p:grpSpPr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8097154" y="4529629"/>
              <a:ext cx="17681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63CFF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单击添加标题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3CFF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8104993" y="4913407"/>
              <a:ext cx="382683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35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4838"/>
          <a:stretch/>
        </p:blipFill>
        <p:spPr>
          <a:xfrm>
            <a:off x="1185741" y="3753334"/>
            <a:ext cx="5025005" cy="1958904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8992"/>
          <a:stretch/>
        </p:blipFill>
        <p:spPr>
          <a:xfrm>
            <a:off x="5947367" y="1684251"/>
            <a:ext cx="5010755" cy="1958898"/>
          </a:xfrm>
          <a:prstGeom prst="rect">
            <a:avLst/>
          </a:prstGeom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185741" y="1684250"/>
            <a:ext cx="2252736" cy="1958901"/>
            <a:chOff x="1185741" y="1684250"/>
            <a:chExt cx="2252736" cy="1958901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1185741" y="1684250"/>
              <a:ext cx="2252736" cy="1958901"/>
            </a:xfrm>
            <a:prstGeom prst="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947363" y="2100311"/>
              <a:ext cx="714348" cy="714348"/>
              <a:chOff x="7743825" y="4329113"/>
              <a:chExt cx="203200" cy="203200"/>
            </a:xfrm>
            <a:solidFill>
              <a:schemeClr val="bg1"/>
            </a:solidFill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32725" y="4405313"/>
                <a:ext cx="26987" cy="103188"/>
              </a:xfrm>
              <a:custGeom>
                <a:avLst/>
                <a:gdLst>
                  <a:gd name="T0" fmla="*/ 24 w 39"/>
                  <a:gd name="T1" fmla="*/ 0 h 146"/>
                  <a:gd name="T2" fmla="*/ 14 w 39"/>
                  <a:gd name="T3" fmla="*/ 0 h 146"/>
                  <a:gd name="T4" fmla="*/ 5 w 39"/>
                  <a:gd name="T5" fmla="*/ 118 h 146"/>
                  <a:gd name="T6" fmla="*/ 7 w 39"/>
                  <a:gd name="T7" fmla="*/ 140 h 146"/>
                  <a:gd name="T8" fmla="*/ 14 w 39"/>
                  <a:gd name="T9" fmla="*/ 145 h 146"/>
                  <a:gd name="T10" fmla="*/ 25 w 39"/>
                  <a:gd name="T11" fmla="*/ 145 h 146"/>
                  <a:gd name="T12" fmla="*/ 32 w 39"/>
                  <a:gd name="T13" fmla="*/ 140 h 146"/>
                  <a:gd name="T14" fmla="*/ 34 w 39"/>
                  <a:gd name="T15" fmla="*/ 118 h 146"/>
                  <a:gd name="T16" fmla="*/ 24 w 39"/>
                  <a:gd name="T17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46">
                    <a:moveTo>
                      <a:pt x="2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5" y="118"/>
                      <a:pt x="5" y="118"/>
                      <a:pt x="5" y="118"/>
                    </a:cubicBezTo>
                    <a:cubicBezTo>
                      <a:pt x="0" y="125"/>
                      <a:pt x="1" y="134"/>
                      <a:pt x="7" y="140"/>
                    </a:cubicBezTo>
                    <a:cubicBezTo>
                      <a:pt x="9" y="142"/>
                      <a:pt x="11" y="144"/>
                      <a:pt x="14" y="145"/>
                    </a:cubicBezTo>
                    <a:cubicBezTo>
                      <a:pt x="17" y="146"/>
                      <a:pt x="21" y="146"/>
                      <a:pt x="25" y="145"/>
                    </a:cubicBezTo>
                    <a:cubicBezTo>
                      <a:pt x="28" y="144"/>
                      <a:pt x="30" y="142"/>
                      <a:pt x="32" y="140"/>
                    </a:cubicBezTo>
                    <a:cubicBezTo>
                      <a:pt x="38" y="134"/>
                      <a:pt x="39" y="125"/>
                      <a:pt x="34" y="118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40663" y="4354513"/>
                <a:ext cx="9525" cy="22225"/>
              </a:xfrm>
              <a:custGeom>
                <a:avLst/>
                <a:gdLst>
                  <a:gd name="T0" fmla="*/ 6 w 6"/>
                  <a:gd name="T1" fmla="*/ 0 h 14"/>
                  <a:gd name="T2" fmla="*/ 6 w 6"/>
                  <a:gd name="T3" fmla="*/ 0 h 14"/>
                  <a:gd name="T4" fmla="*/ 0 w 6"/>
                  <a:gd name="T5" fmla="*/ 0 h 14"/>
                  <a:gd name="T6" fmla="*/ 0 w 6"/>
                  <a:gd name="T7" fmla="*/ 0 h 14"/>
                  <a:gd name="T8" fmla="*/ 0 w 6"/>
                  <a:gd name="T9" fmla="*/ 14 h 14"/>
                  <a:gd name="T10" fmla="*/ 6 w 6"/>
                  <a:gd name="T11" fmla="*/ 14 h 14"/>
                  <a:gd name="T12" fmla="*/ 6 w 6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14">
                    <a:moveTo>
                      <a:pt x="6" y="0"/>
                    </a:move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6" y="14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77175" y="4373563"/>
                <a:ext cx="23812" cy="23813"/>
              </a:xfrm>
              <a:custGeom>
                <a:avLst/>
                <a:gdLst>
                  <a:gd name="T0" fmla="*/ 10 w 15"/>
                  <a:gd name="T1" fmla="*/ 0 h 15"/>
                  <a:gd name="T2" fmla="*/ 0 w 15"/>
                  <a:gd name="T3" fmla="*/ 11 h 15"/>
                  <a:gd name="T4" fmla="*/ 4 w 15"/>
                  <a:gd name="T5" fmla="*/ 15 h 15"/>
                  <a:gd name="T6" fmla="*/ 15 w 15"/>
                  <a:gd name="T7" fmla="*/ 5 h 15"/>
                  <a:gd name="T8" fmla="*/ 10 w 1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0" y="0"/>
                    </a:moveTo>
                    <a:lnTo>
                      <a:pt x="0" y="11"/>
                    </a:lnTo>
                    <a:lnTo>
                      <a:pt x="4" y="15"/>
                    </a:lnTo>
                    <a:lnTo>
                      <a:pt x="15" y="5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896225" y="4418013"/>
                <a:ext cx="22225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772400" y="4418013"/>
                <a:ext cx="22225" cy="7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791450" y="4373563"/>
                <a:ext cx="22225" cy="23813"/>
              </a:xfrm>
              <a:custGeom>
                <a:avLst/>
                <a:gdLst>
                  <a:gd name="T0" fmla="*/ 0 w 14"/>
                  <a:gd name="T1" fmla="*/ 5 h 15"/>
                  <a:gd name="T2" fmla="*/ 10 w 14"/>
                  <a:gd name="T3" fmla="*/ 15 h 15"/>
                  <a:gd name="T4" fmla="*/ 14 w 14"/>
                  <a:gd name="T5" fmla="*/ 11 h 15"/>
                  <a:gd name="T6" fmla="*/ 4 w 14"/>
                  <a:gd name="T7" fmla="*/ 0 h 15"/>
                  <a:gd name="T8" fmla="*/ 0 w 14"/>
                  <a:gd name="T9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0" y="5"/>
                    </a:moveTo>
                    <a:lnTo>
                      <a:pt x="10" y="15"/>
                    </a:lnTo>
                    <a:lnTo>
                      <a:pt x="14" y="11"/>
                    </a:lnTo>
                    <a:lnTo>
                      <a:pt x="4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43825" y="4329113"/>
                <a:ext cx="203200" cy="203200"/>
              </a:xfrm>
              <a:custGeom>
                <a:avLst/>
                <a:gdLst>
                  <a:gd name="T0" fmla="*/ 144 w 288"/>
                  <a:gd name="T1" fmla="*/ 0 h 288"/>
                  <a:gd name="T2" fmla="*/ 0 w 288"/>
                  <a:gd name="T3" fmla="*/ 144 h 288"/>
                  <a:gd name="T4" fmla="*/ 17 w 288"/>
                  <a:gd name="T5" fmla="*/ 212 h 288"/>
                  <a:gd name="T6" fmla="*/ 77 w 288"/>
                  <a:gd name="T7" fmla="*/ 272 h 288"/>
                  <a:gd name="T8" fmla="*/ 144 w 288"/>
                  <a:gd name="T9" fmla="*/ 288 h 288"/>
                  <a:gd name="T10" fmla="*/ 213 w 288"/>
                  <a:gd name="T11" fmla="*/ 271 h 288"/>
                  <a:gd name="T12" fmla="*/ 272 w 288"/>
                  <a:gd name="T13" fmla="*/ 210 h 288"/>
                  <a:gd name="T14" fmla="*/ 288 w 288"/>
                  <a:gd name="T15" fmla="*/ 144 h 288"/>
                  <a:gd name="T16" fmla="*/ 144 w 288"/>
                  <a:gd name="T17" fmla="*/ 0 h 288"/>
                  <a:gd name="T18" fmla="*/ 258 w 288"/>
                  <a:gd name="T19" fmla="*/ 203 h 288"/>
                  <a:gd name="T20" fmla="*/ 205 w 288"/>
                  <a:gd name="T21" fmla="*/ 257 h 288"/>
                  <a:gd name="T22" fmla="*/ 144 w 288"/>
                  <a:gd name="T23" fmla="*/ 272 h 288"/>
                  <a:gd name="T24" fmla="*/ 85 w 288"/>
                  <a:gd name="T25" fmla="*/ 258 h 288"/>
                  <a:gd name="T26" fmla="*/ 31 w 288"/>
                  <a:gd name="T27" fmla="*/ 204 h 288"/>
                  <a:gd name="T28" fmla="*/ 16 w 288"/>
                  <a:gd name="T29" fmla="*/ 144 h 288"/>
                  <a:gd name="T30" fmla="*/ 144 w 288"/>
                  <a:gd name="T31" fmla="*/ 16 h 288"/>
                  <a:gd name="T32" fmla="*/ 272 w 288"/>
                  <a:gd name="T33" fmla="*/ 144 h 288"/>
                  <a:gd name="T34" fmla="*/ 258 w 288"/>
                  <a:gd name="T35" fmla="*/ 20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8" h="288">
                    <a:moveTo>
                      <a:pt x="144" y="0"/>
                    </a:moveTo>
                    <a:cubicBezTo>
                      <a:pt x="64" y="0"/>
                      <a:pt x="0" y="65"/>
                      <a:pt x="0" y="144"/>
                    </a:cubicBezTo>
                    <a:cubicBezTo>
                      <a:pt x="0" y="169"/>
                      <a:pt x="6" y="192"/>
                      <a:pt x="17" y="212"/>
                    </a:cubicBezTo>
                    <a:cubicBezTo>
                      <a:pt x="31" y="237"/>
                      <a:pt x="52" y="258"/>
                      <a:pt x="77" y="272"/>
                    </a:cubicBezTo>
                    <a:cubicBezTo>
                      <a:pt x="97" y="282"/>
                      <a:pt x="120" y="288"/>
                      <a:pt x="144" y="288"/>
                    </a:cubicBezTo>
                    <a:cubicBezTo>
                      <a:pt x="169" y="288"/>
                      <a:pt x="192" y="282"/>
                      <a:pt x="213" y="271"/>
                    </a:cubicBezTo>
                    <a:cubicBezTo>
                      <a:pt x="238" y="257"/>
                      <a:pt x="259" y="236"/>
                      <a:pt x="272" y="210"/>
                    </a:cubicBezTo>
                    <a:cubicBezTo>
                      <a:pt x="282" y="190"/>
                      <a:pt x="288" y="168"/>
                      <a:pt x="288" y="144"/>
                    </a:cubicBezTo>
                    <a:cubicBezTo>
                      <a:pt x="288" y="65"/>
                      <a:pt x="224" y="0"/>
                      <a:pt x="144" y="0"/>
                    </a:cubicBezTo>
                    <a:close/>
                    <a:moveTo>
                      <a:pt x="258" y="203"/>
                    </a:moveTo>
                    <a:cubicBezTo>
                      <a:pt x="246" y="226"/>
                      <a:pt x="228" y="244"/>
                      <a:pt x="205" y="257"/>
                    </a:cubicBezTo>
                    <a:cubicBezTo>
                      <a:pt x="186" y="267"/>
                      <a:pt x="165" y="272"/>
                      <a:pt x="144" y="272"/>
                    </a:cubicBezTo>
                    <a:cubicBezTo>
                      <a:pt x="123" y="272"/>
                      <a:pt x="103" y="267"/>
                      <a:pt x="85" y="258"/>
                    </a:cubicBezTo>
                    <a:cubicBezTo>
                      <a:pt x="62" y="246"/>
                      <a:pt x="43" y="227"/>
                      <a:pt x="31" y="204"/>
                    </a:cubicBezTo>
                    <a:cubicBezTo>
                      <a:pt x="21" y="186"/>
                      <a:pt x="16" y="165"/>
                      <a:pt x="16" y="144"/>
                    </a:cubicBezTo>
                    <a:cubicBezTo>
                      <a:pt x="16" y="74"/>
                      <a:pt x="73" y="16"/>
                      <a:pt x="144" y="16"/>
                    </a:cubicBezTo>
                    <a:cubicBezTo>
                      <a:pt x="215" y="16"/>
                      <a:pt x="272" y="74"/>
                      <a:pt x="272" y="144"/>
                    </a:cubicBezTo>
                    <a:cubicBezTo>
                      <a:pt x="272" y="165"/>
                      <a:pt x="267" y="184"/>
                      <a:pt x="258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1609206" y="2945064"/>
              <a:ext cx="1491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17" name="Group 16出自【趣你的PPT】(微信:qunideppt)：最优质的PPT资源库"/>
          <p:cNvGrpSpPr/>
          <p:nvPr/>
        </p:nvGrpSpPr>
        <p:grpSpPr>
          <a:xfrm>
            <a:off x="3566554" y="1684251"/>
            <a:ext cx="2252736" cy="1958901"/>
            <a:chOff x="3636003" y="1331089"/>
            <a:chExt cx="2252736" cy="1958901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3636003" y="1331089"/>
              <a:ext cx="2252736" cy="1958901"/>
            </a:xfrm>
            <a:prstGeom prst="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028389" y="1836443"/>
              <a:ext cx="1491113" cy="1217123"/>
              <a:chOff x="4028389" y="1836443"/>
              <a:chExt cx="1491113" cy="1217123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379096" y="1836443"/>
                <a:ext cx="766551" cy="672203"/>
                <a:chOff x="2444750" y="5567363"/>
                <a:chExt cx="206375" cy="180974"/>
              </a:xfrm>
              <a:solidFill>
                <a:schemeClr val="bg1"/>
              </a:solidFill>
            </p:grpSpPr>
            <p:sp>
              <p:nvSpPr>
                <p:cNvPr id="2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97138" y="5597525"/>
                  <a:ext cx="153987" cy="150812"/>
                </a:xfrm>
                <a:custGeom>
                  <a:avLst/>
                  <a:gdLst>
                    <a:gd name="T0" fmla="*/ 217 w 217"/>
                    <a:gd name="T1" fmla="*/ 126 h 212"/>
                    <a:gd name="T2" fmla="*/ 217 w 217"/>
                    <a:gd name="T3" fmla="*/ 43 h 212"/>
                    <a:gd name="T4" fmla="*/ 178 w 217"/>
                    <a:gd name="T5" fmla="*/ 0 h 212"/>
                    <a:gd name="T6" fmla="*/ 178 w 217"/>
                    <a:gd name="T7" fmla="*/ 82 h 212"/>
                    <a:gd name="T8" fmla="*/ 115 w 217"/>
                    <a:gd name="T9" fmla="*/ 145 h 212"/>
                    <a:gd name="T10" fmla="*/ 19 w 217"/>
                    <a:gd name="T11" fmla="*/ 145 h 212"/>
                    <a:gd name="T12" fmla="*/ 0 w 217"/>
                    <a:gd name="T13" fmla="*/ 160 h 212"/>
                    <a:gd name="T14" fmla="*/ 27 w 217"/>
                    <a:gd name="T15" fmla="*/ 169 h 212"/>
                    <a:gd name="T16" fmla="*/ 131 w 217"/>
                    <a:gd name="T17" fmla="*/ 169 h 212"/>
                    <a:gd name="T18" fmla="*/ 208 w 217"/>
                    <a:gd name="T19" fmla="*/ 197 h 212"/>
                    <a:gd name="T20" fmla="*/ 185 w 217"/>
                    <a:gd name="T21" fmla="*/ 168 h 212"/>
                    <a:gd name="T22" fmla="*/ 217 w 217"/>
                    <a:gd name="T23" fmla="*/ 126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7" h="212">
                      <a:moveTo>
                        <a:pt x="217" y="126"/>
                      </a:moveTo>
                      <a:cubicBezTo>
                        <a:pt x="217" y="43"/>
                        <a:pt x="217" y="43"/>
                        <a:pt x="217" y="43"/>
                      </a:cubicBezTo>
                      <a:cubicBezTo>
                        <a:pt x="217" y="21"/>
                        <a:pt x="200" y="2"/>
                        <a:pt x="178" y="0"/>
                      </a:cubicBezTo>
                      <a:cubicBezTo>
                        <a:pt x="178" y="82"/>
                        <a:pt x="178" y="82"/>
                        <a:pt x="178" y="82"/>
                      </a:cubicBezTo>
                      <a:cubicBezTo>
                        <a:pt x="178" y="117"/>
                        <a:pt x="150" y="145"/>
                        <a:pt x="115" y="145"/>
                      </a:cubicBezTo>
                      <a:cubicBezTo>
                        <a:pt x="19" y="145"/>
                        <a:pt x="19" y="145"/>
                        <a:pt x="19" y="145"/>
                      </a:cubicBezTo>
                      <a:cubicBezTo>
                        <a:pt x="12" y="151"/>
                        <a:pt x="6" y="156"/>
                        <a:pt x="0" y="160"/>
                      </a:cubicBezTo>
                      <a:cubicBezTo>
                        <a:pt x="7" y="166"/>
                        <a:pt x="16" y="169"/>
                        <a:pt x="27" y="169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72" y="212"/>
                        <a:pt x="217" y="203"/>
                        <a:pt x="208" y="197"/>
                      </a:cubicBezTo>
                      <a:cubicBezTo>
                        <a:pt x="195" y="187"/>
                        <a:pt x="188" y="177"/>
                        <a:pt x="185" y="168"/>
                      </a:cubicBezTo>
                      <a:cubicBezTo>
                        <a:pt x="203" y="163"/>
                        <a:pt x="217" y="146"/>
                        <a:pt x="217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2444750" y="5567363"/>
                  <a:ext cx="165100" cy="142875"/>
                </a:xfrm>
                <a:custGeom>
                  <a:avLst/>
                  <a:gdLst>
                    <a:gd name="T0" fmla="*/ 234 w 234"/>
                    <a:gd name="T1" fmla="*/ 126 h 202"/>
                    <a:gd name="T2" fmla="*/ 234 w 234"/>
                    <a:gd name="T3" fmla="*/ 43 h 202"/>
                    <a:gd name="T4" fmla="*/ 190 w 234"/>
                    <a:gd name="T5" fmla="*/ 0 h 202"/>
                    <a:gd name="T6" fmla="*/ 43 w 234"/>
                    <a:gd name="T7" fmla="*/ 0 h 202"/>
                    <a:gd name="T8" fmla="*/ 0 w 234"/>
                    <a:gd name="T9" fmla="*/ 43 h 202"/>
                    <a:gd name="T10" fmla="*/ 0 w 234"/>
                    <a:gd name="T11" fmla="*/ 126 h 202"/>
                    <a:gd name="T12" fmla="*/ 32 w 234"/>
                    <a:gd name="T13" fmla="*/ 168 h 202"/>
                    <a:gd name="T14" fmla="*/ 9 w 234"/>
                    <a:gd name="T15" fmla="*/ 197 h 202"/>
                    <a:gd name="T16" fmla="*/ 20 w 234"/>
                    <a:gd name="T17" fmla="*/ 202 h 202"/>
                    <a:gd name="T18" fmla="*/ 86 w 234"/>
                    <a:gd name="T19" fmla="*/ 170 h 202"/>
                    <a:gd name="T20" fmla="*/ 190 w 234"/>
                    <a:gd name="T21" fmla="*/ 170 h 202"/>
                    <a:gd name="T22" fmla="*/ 234 w 234"/>
                    <a:gd name="T23" fmla="*/ 126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4" h="202">
                      <a:moveTo>
                        <a:pt x="234" y="126"/>
                      </a:moveTo>
                      <a:cubicBezTo>
                        <a:pt x="234" y="43"/>
                        <a:pt x="234" y="43"/>
                        <a:pt x="234" y="43"/>
                      </a:cubicBezTo>
                      <a:cubicBezTo>
                        <a:pt x="234" y="19"/>
                        <a:pt x="214" y="0"/>
                        <a:pt x="19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46"/>
                        <a:pt x="14" y="163"/>
                        <a:pt x="32" y="168"/>
                      </a:cubicBezTo>
                      <a:cubicBezTo>
                        <a:pt x="29" y="177"/>
                        <a:pt x="22" y="187"/>
                        <a:pt x="9" y="197"/>
                      </a:cubicBezTo>
                      <a:cubicBezTo>
                        <a:pt x="6" y="199"/>
                        <a:pt x="10" y="202"/>
                        <a:pt x="20" y="202"/>
                      </a:cubicBezTo>
                      <a:cubicBezTo>
                        <a:pt x="35" y="202"/>
                        <a:pt x="61" y="195"/>
                        <a:pt x="86" y="170"/>
                      </a:cubicBezTo>
                      <a:cubicBezTo>
                        <a:pt x="190" y="170"/>
                        <a:pt x="190" y="170"/>
                        <a:pt x="190" y="170"/>
                      </a:cubicBezTo>
                      <a:cubicBezTo>
                        <a:pt x="214" y="170"/>
                        <a:pt x="234" y="150"/>
                        <a:pt x="234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4028389" y="2591901"/>
                <a:ext cx="14911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添加标题</a:t>
                </a:r>
              </a:p>
            </p:txBody>
          </p:sp>
        </p:grp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6327721" y="3753337"/>
            <a:ext cx="2252736" cy="1958901"/>
            <a:chOff x="1255190" y="3400178"/>
            <a:chExt cx="2252736" cy="1958901"/>
          </a:xfrm>
        </p:grpSpPr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255190" y="3400178"/>
              <a:ext cx="2252736" cy="1958901"/>
            </a:xfrm>
            <a:prstGeom prst="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1984958" y="3804601"/>
              <a:ext cx="746202" cy="746202"/>
              <a:chOff x="5707063" y="5959475"/>
              <a:chExt cx="203200" cy="203200"/>
            </a:xfrm>
            <a:solidFill>
              <a:schemeClr val="bg1"/>
            </a:solidFill>
          </p:grpSpPr>
          <p:sp>
            <p:nvSpPr>
              <p:cNvPr id="2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07063" y="6010275"/>
                <a:ext cx="152400" cy="152400"/>
              </a:xfrm>
              <a:custGeom>
                <a:avLst/>
                <a:gdLst>
                  <a:gd name="T0" fmla="*/ 215 w 216"/>
                  <a:gd name="T1" fmla="*/ 83 h 216"/>
                  <a:gd name="T2" fmla="*/ 190 w 216"/>
                  <a:gd name="T3" fmla="*/ 83 h 216"/>
                  <a:gd name="T4" fmla="*/ 183 w 216"/>
                  <a:gd name="T5" fmla="*/ 66 h 216"/>
                  <a:gd name="T6" fmla="*/ 201 w 216"/>
                  <a:gd name="T7" fmla="*/ 49 h 216"/>
                  <a:gd name="T8" fmla="*/ 201 w 216"/>
                  <a:gd name="T9" fmla="*/ 48 h 216"/>
                  <a:gd name="T10" fmla="*/ 184 w 216"/>
                  <a:gd name="T11" fmla="*/ 31 h 216"/>
                  <a:gd name="T12" fmla="*/ 167 w 216"/>
                  <a:gd name="T13" fmla="*/ 15 h 216"/>
                  <a:gd name="T14" fmla="*/ 166 w 216"/>
                  <a:gd name="T15" fmla="*/ 15 h 216"/>
                  <a:gd name="T16" fmla="*/ 149 w 216"/>
                  <a:gd name="T17" fmla="*/ 32 h 216"/>
                  <a:gd name="T18" fmla="*/ 132 w 216"/>
                  <a:gd name="T19" fmla="*/ 25 h 216"/>
                  <a:gd name="T20" fmla="*/ 132 w 216"/>
                  <a:gd name="T21" fmla="*/ 0 h 216"/>
                  <a:gd name="T22" fmla="*/ 131 w 216"/>
                  <a:gd name="T23" fmla="*/ 0 h 216"/>
                  <a:gd name="T24" fmla="*/ 108 w 216"/>
                  <a:gd name="T25" fmla="*/ 0 h 216"/>
                  <a:gd name="T26" fmla="*/ 84 w 216"/>
                  <a:gd name="T27" fmla="*/ 0 h 216"/>
                  <a:gd name="T28" fmla="*/ 83 w 216"/>
                  <a:gd name="T29" fmla="*/ 0 h 216"/>
                  <a:gd name="T30" fmla="*/ 83 w 216"/>
                  <a:gd name="T31" fmla="*/ 25 h 216"/>
                  <a:gd name="T32" fmla="*/ 67 w 216"/>
                  <a:gd name="T33" fmla="*/ 32 h 216"/>
                  <a:gd name="T34" fmla="*/ 49 w 216"/>
                  <a:gd name="T35" fmla="*/ 15 h 216"/>
                  <a:gd name="T36" fmla="*/ 48 w 216"/>
                  <a:gd name="T37" fmla="*/ 15 h 216"/>
                  <a:gd name="T38" fmla="*/ 31 w 216"/>
                  <a:gd name="T39" fmla="*/ 31 h 216"/>
                  <a:gd name="T40" fmla="*/ 15 w 216"/>
                  <a:gd name="T41" fmla="*/ 48 h 216"/>
                  <a:gd name="T42" fmla="*/ 15 w 216"/>
                  <a:gd name="T43" fmla="*/ 49 h 216"/>
                  <a:gd name="T44" fmla="*/ 32 w 216"/>
                  <a:gd name="T45" fmla="*/ 66 h 216"/>
                  <a:gd name="T46" fmla="*/ 25 w 216"/>
                  <a:gd name="T47" fmla="*/ 83 h 216"/>
                  <a:gd name="T48" fmla="*/ 1 w 216"/>
                  <a:gd name="T49" fmla="*/ 83 h 216"/>
                  <a:gd name="T50" fmla="*/ 0 w 216"/>
                  <a:gd name="T51" fmla="*/ 84 h 216"/>
                  <a:gd name="T52" fmla="*/ 0 w 216"/>
                  <a:gd name="T53" fmla="*/ 108 h 216"/>
                  <a:gd name="T54" fmla="*/ 0 w 216"/>
                  <a:gd name="T55" fmla="*/ 131 h 216"/>
                  <a:gd name="T56" fmla="*/ 1 w 216"/>
                  <a:gd name="T57" fmla="*/ 132 h 216"/>
                  <a:gd name="T58" fmla="*/ 25 w 216"/>
                  <a:gd name="T59" fmla="*/ 132 h 216"/>
                  <a:gd name="T60" fmla="*/ 32 w 216"/>
                  <a:gd name="T61" fmla="*/ 149 h 216"/>
                  <a:gd name="T62" fmla="*/ 15 w 216"/>
                  <a:gd name="T63" fmla="*/ 166 h 216"/>
                  <a:gd name="T64" fmla="*/ 15 w 216"/>
                  <a:gd name="T65" fmla="*/ 167 h 216"/>
                  <a:gd name="T66" fmla="*/ 31 w 216"/>
                  <a:gd name="T67" fmla="*/ 184 h 216"/>
                  <a:gd name="T68" fmla="*/ 48 w 216"/>
                  <a:gd name="T69" fmla="*/ 201 h 216"/>
                  <a:gd name="T70" fmla="*/ 49 w 216"/>
                  <a:gd name="T71" fmla="*/ 201 h 216"/>
                  <a:gd name="T72" fmla="*/ 67 w 216"/>
                  <a:gd name="T73" fmla="*/ 183 h 216"/>
                  <a:gd name="T74" fmla="*/ 83 w 216"/>
                  <a:gd name="T75" fmla="*/ 190 h 216"/>
                  <a:gd name="T76" fmla="*/ 83 w 216"/>
                  <a:gd name="T77" fmla="*/ 215 h 216"/>
                  <a:gd name="T78" fmla="*/ 84 w 216"/>
                  <a:gd name="T79" fmla="*/ 216 h 216"/>
                  <a:gd name="T80" fmla="*/ 108 w 216"/>
                  <a:gd name="T81" fmla="*/ 216 h 216"/>
                  <a:gd name="T82" fmla="*/ 131 w 216"/>
                  <a:gd name="T83" fmla="*/ 216 h 216"/>
                  <a:gd name="T84" fmla="*/ 132 w 216"/>
                  <a:gd name="T85" fmla="*/ 215 h 216"/>
                  <a:gd name="T86" fmla="*/ 132 w 216"/>
                  <a:gd name="T87" fmla="*/ 190 h 216"/>
                  <a:gd name="T88" fmla="*/ 149 w 216"/>
                  <a:gd name="T89" fmla="*/ 183 h 216"/>
                  <a:gd name="T90" fmla="*/ 166 w 216"/>
                  <a:gd name="T91" fmla="*/ 201 h 216"/>
                  <a:gd name="T92" fmla="*/ 167 w 216"/>
                  <a:gd name="T93" fmla="*/ 201 h 216"/>
                  <a:gd name="T94" fmla="*/ 184 w 216"/>
                  <a:gd name="T95" fmla="*/ 184 h 216"/>
                  <a:gd name="T96" fmla="*/ 201 w 216"/>
                  <a:gd name="T97" fmla="*/ 167 h 216"/>
                  <a:gd name="T98" fmla="*/ 201 w 216"/>
                  <a:gd name="T99" fmla="*/ 166 h 216"/>
                  <a:gd name="T100" fmla="*/ 183 w 216"/>
                  <a:gd name="T101" fmla="*/ 149 h 216"/>
                  <a:gd name="T102" fmla="*/ 190 w 216"/>
                  <a:gd name="T103" fmla="*/ 132 h 216"/>
                  <a:gd name="T104" fmla="*/ 215 w 216"/>
                  <a:gd name="T105" fmla="*/ 132 h 216"/>
                  <a:gd name="T106" fmla="*/ 216 w 216"/>
                  <a:gd name="T107" fmla="*/ 131 h 216"/>
                  <a:gd name="T108" fmla="*/ 216 w 216"/>
                  <a:gd name="T109" fmla="*/ 108 h 216"/>
                  <a:gd name="T110" fmla="*/ 216 w 216"/>
                  <a:gd name="T111" fmla="*/ 84 h 216"/>
                  <a:gd name="T112" fmla="*/ 215 w 216"/>
                  <a:gd name="T113" fmla="*/ 83 h 216"/>
                  <a:gd name="T114" fmla="*/ 109 w 216"/>
                  <a:gd name="T115" fmla="*/ 143 h 216"/>
                  <a:gd name="T116" fmla="*/ 73 w 216"/>
                  <a:gd name="T117" fmla="*/ 107 h 216"/>
                  <a:gd name="T118" fmla="*/ 109 w 216"/>
                  <a:gd name="T119" fmla="*/ 71 h 216"/>
                  <a:gd name="T120" fmla="*/ 146 w 216"/>
                  <a:gd name="T121" fmla="*/ 107 h 216"/>
                  <a:gd name="T122" fmla="*/ 109 w 216"/>
                  <a:gd name="T123" fmla="*/ 14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6" h="216">
                    <a:moveTo>
                      <a:pt x="215" y="83"/>
                    </a:moveTo>
                    <a:cubicBezTo>
                      <a:pt x="215" y="83"/>
                      <a:pt x="203" y="83"/>
                      <a:pt x="190" y="83"/>
                    </a:cubicBezTo>
                    <a:cubicBezTo>
                      <a:pt x="177" y="83"/>
                      <a:pt x="174" y="76"/>
                      <a:pt x="183" y="66"/>
                    </a:cubicBezTo>
                    <a:cubicBezTo>
                      <a:pt x="193" y="57"/>
                      <a:pt x="200" y="49"/>
                      <a:pt x="201" y="49"/>
                    </a:cubicBezTo>
                    <a:cubicBezTo>
                      <a:pt x="201" y="49"/>
                      <a:pt x="201" y="48"/>
                      <a:pt x="201" y="48"/>
                    </a:cubicBezTo>
                    <a:cubicBezTo>
                      <a:pt x="200" y="48"/>
                      <a:pt x="193" y="40"/>
                      <a:pt x="184" y="31"/>
                    </a:cubicBezTo>
                    <a:cubicBezTo>
                      <a:pt x="175" y="22"/>
                      <a:pt x="168" y="15"/>
                      <a:pt x="167" y="15"/>
                    </a:cubicBezTo>
                    <a:cubicBezTo>
                      <a:pt x="167" y="14"/>
                      <a:pt x="167" y="14"/>
                      <a:pt x="166" y="15"/>
                    </a:cubicBezTo>
                    <a:cubicBezTo>
                      <a:pt x="166" y="15"/>
                      <a:pt x="158" y="23"/>
                      <a:pt x="149" y="32"/>
                    </a:cubicBezTo>
                    <a:cubicBezTo>
                      <a:pt x="140" y="41"/>
                      <a:pt x="132" y="38"/>
                      <a:pt x="132" y="25"/>
                    </a:cubicBezTo>
                    <a:cubicBezTo>
                      <a:pt x="132" y="12"/>
                      <a:pt x="132" y="1"/>
                      <a:pt x="132" y="0"/>
                    </a:cubicBezTo>
                    <a:cubicBezTo>
                      <a:pt x="132" y="0"/>
                      <a:pt x="132" y="0"/>
                      <a:pt x="131" y="0"/>
                    </a:cubicBezTo>
                    <a:cubicBezTo>
                      <a:pt x="131" y="0"/>
                      <a:pt x="120" y="0"/>
                      <a:pt x="108" y="0"/>
                    </a:cubicBezTo>
                    <a:cubicBezTo>
                      <a:pt x="95" y="0"/>
                      <a:pt x="85" y="0"/>
                      <a:pt x="84" y="0"/>
                    </a:cubicBezTo>
                    <a:cubicBezTo>
                      <a:pt x="84" y="0"/>
                      <a:pt x="83" y="0"/>
                      <a:pt x="83" y="0"/>
                    </a:cubicBezTo>
                    <a:cubicBezTo>
                      <a:pt x="83" y="1"/>
                      <a:pt x="83" y="12"/>
                      <a:pt x="83" y="25"/>
                    </a:cubicBezTo>
                    <a:cubicBezTo>
                      <a:pt x="83" y="38"/>
                      <a:pt x="76" y="41"/>
                      <a:pt x="67" y="32"/>
                    </a:cubicBezTo>
                    <a:cubicBezTo>
                      <a:pt x="57" y="23"/>
                      <a:pt x="49" y="15"/>
                      <a:pt x="49" y="15"/>
                    </a:cubicBezTo>
                    <a:cubicBezTo>
                      <a:pt x="49" y="14"/>
                      <a:pt x="48" y="14"/>
                      <a:pt x="48" y="15"/>
                    </a:cubicBezTo>
                    <a:cubicBezTo>
                      <a:pt x="48" y="15"/>
                      <a:pt x="40" y="22"/>
                      <a:pt x="31" y="31"/>
                    </a:cubicBezTo>
                    <a:cubicBezTo>
                      <a:pt x="23" y="40"/>
                      <a:pt x="15" y="48"/>
                      <a:pt x="15" y="48"/>
                    </a:cubicBezTo>
                    <a:cubicBezTo>
                      <a:pt x="14" y="48"/>
                      <a:pt x="14" y="49"/>
                      <a:pt x="15" y="49"/>
                    </a:cubicBezTo>
                    <a:cubicBezTo>
                      <a:pt x="15" y="49"/>
                      <a:pt x="23" y="57"/>
                      <a:pt x="32" y="66"/>
                    </a:cubicBezTo>
                    <a:cubicBezTo>
                      <a:pt x="42" y="76"/>
                      <a:pt x="38" y="83"/>
                      <a:pt x="25" y="83"/>
                    </a:cubicBezTo>
                    <a:cubicBezTo>
                      <a:pt x="12" y="83"/>
                      <a:pt x="1" y="83"/>
                      <a:pt x="1" y="83"/>
                    </a:cubicBezTo>
                    <a:cubicBezTo>
                      <a:pt x="0" y="83"/>
                      <a:pt x="0" y="84"/>
                      <a:pt x="0" y="84"/>
                    </a:cubicBezTo>
                    <a:cubicBezTo>
                      <a:pt x="0" y="85"/>
                      <a:pt x="0" y="95"/>
                      <a:pt x="0" y="108"/>
                    </a:cubicBezTo>
                    <a:cubicBezTo>
                      <a:pt x="0" y="120"/>
                      <a:pt x="0" y="131"/>
                      <a:pt x="0" y="131"/>
                    </a:cubicBezTo>
                    <a:cubicBezTo>
                      <a:pt x="0" y="132"/>
                      <a:pt x="0" y="132"/>
                      <a:pt x="1" y="132"/>
                    </a:cubicBezTo>
                    <a:cubicBezTo>
                      <a:pt x="1" y="132"/>
                      <a:pt x="12" y="132"/>
                      <a:pt x="25" y="132"/>
                    </a:cubicBezTo>
                    <a:cubicBezTo>
                      <a:pt x="38" y="132"/>
                      <a:pt x="42" y="140"/>
                      <a:pt x="32" y="149"/>
                    </a:cubicBezTo>
                    <a:cubicBezTo>
                      <a:pt x="23" y="158"/>
                      <a:pt x="15" y="166"/>
                      <a:pt x="15" y="166"/>
                    </a:cubicBezTo>
                    <a:cubicBezTo>
                      <a:pt x="14" y="167"/>
                      <a:pt x="14" y="167"/>
                      <a:pt x="15" y="167"/>
                    </a:cubicBezTo>
                    <a:cubicBezTo>
                      <a:pt x="15" y="168"/>
                      <a:pt x="23" y="175"/>
                      <a:pt x="31" y="184"/>
                    </a:cubicBezTo>
                    <a:cubicBezTo>
                      <a:pt x="40" y="193"/>
                      <a:pt x="48" y="200"/>
                      <a:pt x="48" y="201"/>
                    </a:cubicBezTo>
                    <a:cubicBezTo>
                      <a:pt x="48" y="201"/>
                      <a:pt x="49" y="201"/>
                      <a:pt x="49" y="201"/>
                    </a:cubicBezTo>
                    <a:cubicBezTo>
                      <a:pt x="49" y="200"/>
                      <a:pt x="57" y="192"/>
                      <a:pt x="67" y="183"/>
                    </a:cubicBezTo>
                    <a:cubicBezTo>
                      <a:pt x="76" y="174"/>
                      <a:pt x="83" y="177"/>
                      <a:pt x="83" y="190"/>
                    </a:cubicBezTo>
                    <a:cubicBezTo>
                      <a:pt x="83" y="203"/>
                      <a:pt x="83" y="214"/>
                      <a:pt x="83" y="215"/>
                    </a:cubicBezTo>
                    <a:cubicBezTo>
                      <a:pt x="83" y="215"/>
                      <a:pt x="84" y="216"/>
                      <a:pt x="84" y="216"/>
                    </a:cubicBezTo>
                    <a:cubicBezTo>
                      <a:pt x="85" y="216"/>
                      <a:pt x="95" y="216"/>
                      <a:pt x="108" y="216"/>
                    </a:cubicBezTo>
                    <a:cubicBezTo>
                      <a:pt x="120" y="216"/>
                      <a:pt x="131" y="216"/>
                      <a:pt x="131" y="216"/>
                    </a:cubicBezTo>
                    <a:cubicBezTo>
                      <a:pt x="132" y="216"/>
                      <a:pt x="132" y="215"/>
                      <a:pt x="132" y="215"/>
                    </a:cubicBezTo>
                    <a:cubicBezTo>
                      <a:pt x="132" y="214"/>
                      <a:pt x="132" y="203"/>
                      <a:pt x="132" y="190"/>
                    </a:cubicBezTo>
                    <a:cubicBezTo>
                      <a:pt x="132" y="177"/>
                      <a:pt x="140" y="174"/>
                      <a:pt x="149" y="183"/>
                    </a:cubicBezTo>
                    <a:cubicBezTo>
                      <a:pt x="158" y="192"/>
                      <a:pt x="166" y="200"/>
                      <a:pt x="166" y="201"/>
                    </a:cubicBezTo>
                    <a:cubicBezTo>
                      <a:pt x="167" y="201"/>
                      <a:pt x="167" y="201"/>
                      <a:pt x="167" y="201"/>
                    </a:cubicBezTo>
                    <a:cubicBezTo>
                      <a:pt x="168" y="200"/>
                      <a:pt x="175" y="193"/>
                      <a:pt x="184" y="184"/>
                    </a:cubicBezTo>
                    <a:cubicBezTo>
                      <a:pt x="193" y="175"/>
                      <a:pt x="200" y="168"/>
                      <a:pt x="201" y="167"/>
                    </a:cubicBezTo>
                    <a:cubicBezTo>
                      <a:pt x="201" y="167"/>
                      <a:pt x="201" y="167"/>
                      <a:pt x="201" y="166"/>
                    </a:cubicBezTo>
                    <a:cubicBezTo>
                      <a:pt x="200" y="166"/>
                      <a:pt x="193" y="158"/>
                      <a:pt x="183" y="149"/>
                    </a:cubicBezTo>
                    <a:cubicBezTo>
                      <a:pt x="174" y="140"/>
                      <a:pt x="177" y="132"/>
                      <a:pt x="190" y="132"/>
                    </a:cubicBezTo>
                    <a:cubicBezTo>
                      <a:pt x="203" y="132"/>
                      <a:pt x="215" y="132"/>
                      <a:pt x="215" y="132"/>
                    </a:cubicBezTo>
                    <a:cubicBezTo>
                      <a:pt x="215" y="132"/>
                      <a:pt x="216" y="132"/>
                      <a:pt x="216" y="131"/>
                    </a:cubicBezTo>
                    <a:cubicBezTo>
                      <a:pt x="216" y="131"/>
                      <a:pt x="216" y="120"/>
                      <a:pt x="216" y="108"/>
                    </a:cubicBezTo>
                    <a:cubicBezTo>
                      <a:pt x="216" y="95"/>
                      <a:pt x="216" y="85"/>
                      <a:pt x="216" y="84"/>
                    </a:cubicBezTo>
                    <a:cubicBezTo>
                      <a:pt x="216" y="84"/>
                      <a:pt x="215" y="83"/>
                      <a:pt x="215" y="83"/>
                    </a:cubicBezTo>
                    <a:close/>
                    <a:moveTo>
                      <a:pt x="109" y="143"/>
                    </a:moveTo>
                    <a:cubicBezTo>
                      <a:pt x="89" y="143"/>
                      <a:pt x="73" y="127"/>
                      <a:pt x="73" y="107"/>
                    </a:cubicBezTo>
                    <a:cubicBezTo>
                      <a:pt x="73" y="87"/>
                      <a:pt x="89" y="71"/>
                      <a:pt x="109" y="71"/>
                    </a:cubicBezTo>
                    <a:cubicBezTo>
                      <a:pt x="129" y="71"/>
                      <a:pt x="146" y="87"/>
                      <a:pt x="146" y="107"/>
                    </a:cubicBezTo>
                    <a:cubicBezTo>
                      <a:pt x="146" y="127"/>
                      <a:pt x="129" y="143"/>
                      <a:pt x="109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834063" y="5959475"/>
                <a:ext cx="76200" cy="74612"/>
              </a:xfrm>
              <a:custGeom>
                <a:avLst/>
                <a:gdLst>
                  <a:gd name="T0" fmla="*/ 107 w 108"/>
                  <a:gd name="T1" fmla="*/ 41 h 107"/>
                  <a:gd name="T2" fmla="*/ 95 w 108"/>
                  <a:gd name="T3" fmla="*/ 41 h 107"/>
                  <a:gd name="T4" fmla="*/ 92 w 108"/>
                  <a:gd name="T5" fmla="*/ 33 h 107"/>
                  <a:gd name="T6" fmla="*/ 100 w 108"/>
                  <a:gd name="T7" fmla="*/ 24 h 107"/>
                  <a:gd name="T8" fmla="*/ 100 w 108"/>
                  <a:gd name="T9" fmla="*/ 24 h 107"/>
                  <a:gd name="T10" fmla="*/ 92 w 108"/>
                  <a:gd name="T11" fmla="*/ 15 h 107"/>
                  <a:gd name="T12" fmla="*/ 84 w 108"/>
                  <a:gd name="T13" fmla="*/ 7 h 107"/>
                  <a:gd name="T14" fmla="*/ 83 w 108"/>
                  <a:gd name="T15" fmla="*/ 7 h 107"/>
                  <a:gd name="T16" fmla="*/ 74 w 108"/>
                  <a:gd name="T17" fmla="*/ 16 h 107"/>
                  <a:gd name="T18" fmla="*/ 66 w 108"/>
                  <a:gd name="T19" fmla="*/ 12 h 107"/>
                  <a:gd name="T20" fmla="*/ 66 w 108"/>
                  <a:gd name="T21" fmla="*/ 0 h 107"/>
                  <a:gd name="T22" fmla="*/ 66 w 108"/>
                  <a:gd name="T23" fmla="*/ 0 h 107"/>
                  <a:gd name="T24" fmla="*/ 54 w 108"/>
                  <a:gd name="T25" fmla="*/ 0 h 107"/>
                  <a:gd name="T26" fmla="*/ 42 w 108"/>
                  <a:gd name="T27" fmla="*/ 0 h 107"/>
                  <a:gd name="T28" fmla="*/ 42 w 108"/>
                  <a:gd name="T29" fmla="*/ 0 h 107"/>
                  <a:gd name="T30" fmla="*/ 42 w 108"/>
                  <a:gd name="T31" fmla="*/ 12 h 107"/>
                  <a:gd name="T32" fmla="*/ 33 w 108"/>
                  <a:gd name="T33" fmla="*/ 16 h 107"/>
                  <a:gd name="T34" fmla="*/ 25 w 108"/>
                  <a:gd name="T35" fmla="*/ 7 h 107"/>
                  <a:gd name="T36" fmla="*/ 24 w 108"/>
                  <a:gd name="T37" fmla="*/ 7 h 107"/>
                  <a:gd name="T38" fmla="*/ 16 w 108"/>
                  <a:gd name="T39" fmla="*/ 15 h 107"/>
                  <a:gd name="T40" fmla="*/ 7 w 108"/>
                  <a:gd name="T41" fmla="*/ 24 h 107"/>
                  <a:gd name="T42" fmla="*/ 7 w 108"/>
                  <a:gd name="T43" fmla="*/ 24 h 107"/>
                  <a:gd name="T44" fmla="*/ 16 w 108"/>
                  <a:gd name="T45" fmla="*/ 33 h 107"/>
                  <a:gd name="T46" fmla="*/ 13 w 108"/>
                  <a:gd name="T47" fmla="*/ 41 h 107"/>
                  <a:gd name="T48" fmla="*/ 0 w 108"/>
                  <a:gd name="T49" fmla="*/ 41 h 107"/>
                  <a:gd name="T50" fmla="*/ 0 w 108"/>
                  <a:gd name="T51" fmla="*/ 42 h 107"/>
                  <a:gd name="T52" fmla="*/ 0 w 108"/>
                  <a:gd name="T53" fmla="*/ 54 h 107"/>
                  <a:gd name="T54" fmla="*/ 0 w 108"/>
                  <a:gd name="T55" fmla="*/ 65 h 107"/>
                  <a:gd name="T56" fmla="*/ 0 w 108"/>
                  <a:gd name="T57" fmla="*/ 66 h 107"/>
                  <a:gd name="T58" fmla="*/ 13 w 108"/>
                  <a:gd name="T59" fmla="*/ 66 h 107"/>
                  <a:gd name="T60" fmla="*/ 16 w 108"/>
                  <a:gd name="T61" fmla="*/ 74 h 107"/>
                  <a:gd name="T62" fmla="*/ 7 w 108"/>
                  <a:gd name="T63" fmla="*/ 83 h 107"/>
                  <a:gd name="T64" fmla="*/ 7 w 108"/>
                  <a:gd name="T65" fmla="*/ 83 h 107"/>
                  <a:gd name="T66" fmla="*/ 16 w 108"/>
                  <a:gd name="T67" fmla="*/ 92 h 107"/>
                  <a:gd name="T68" fmla="*/ 24 w 108"/>
                  <a:gd name="T69" fmla="*/ 100 h 107"/>
                  <a:gd name="T70" fmla="*/ 25 w 108"/>
                  <a:gd name="T71" fmla="*/ 100 h 107"/>
                  <a:gd name="T72" fmla="*/ 33 w 108"/>
                  <a:gd name="T73" fmla="*/ 91 h 107"/>
                  <a:gd name="T74" fmla="*/ 42 w 108"/>
                  <a:gd name="T75" fmla="*/ 95 h 107"/>
                  <a:gd name="T76" fmla="*/ 42 w 108"/>
                  <a:gd name="T77" fmla="*/ 107 h 107"/>
                  <a:gd name="T78" fmla="*/ 42 w 108"/>
                  <a:gd name="T79" fmla="*/ 107 h 107"/>
                  <a:gd name="T80" fmla="*/ 54 w 108"/>
                  <a:gd name="T81" fmla="*/ 107 h 107"/>
                  <a:gd name="T82" fmla="*/ 66 w 108"/>
                  <a:gd name="T83" fmla="*/ 107 h 107"/>
                  <a:gd name="T84" fmla="*/ 66 w 108"/>
                  <a:gd name="T85" fmla="*/ 107 h 107"/>
                  <a:gd name="T86" fmla="*/ 66 w 108"/>
                  <a:gd name="T87" fmla="*/ 95 h 107"/>
                  <a:gd name="T88" fmla="*/ 74 w 108"/>
                  <a:gd name="T89" fmla="*/ 91 h 107"/>
                  <a:gd name="T90" fmla="*/ 83 w 108"/>
                  <a:gd name="T91" fmla="*/ 100 h 107"/>
                  <a:gd name="T92" fmla="*/ 84 w 108"/>
                  <a:gd name="T93" fmla="*/ 100 h 107"/>
                  <a:gd name="T94" fmla="*/ 92 w 108"/>
                  <a:gd name="T95" fmla="*/ 92 h 107"/>
                  <a:gd name="T96" fmla="*/ 100 w 108"/>
                  <a:gd name="T97" fmla="*/ 83 h 107"/>
                  <a:gd name="T98" fmla="*/ 100 w 108"/>
                  <a:gd name="T99" fmla="*/ 83 h 107"/>
                  <a:gd name="T100" fmla="*/ 92 w 108"/>
                  <a:gd name="T101" fmla="*/ 74 h 107"/>
                  <a:gd name="T102" fmla="*/ 95 w 108"/>
                  <a:gd name="T103" fmla="*/ 66 h 107"/>
                  <a:gd name="T104" fmla="*/ 107 w 108"/>
                  <a:gd name="T105" fmla="*/ 66 h 107"/>
                  <a:gd name="T106" fmla="*/ 108 w 108"/>
                  <a:gd name="T107" fmla="*/ 65 h 107"/>
                  <a:gd name="T108" fmla="*/ 108 w 108"/>
                  <a:gd name="T109" fmla="*/ 54 h 107"/>
                  <a:gd name="T110" fmla="*/ 108 w 108"/>
                  <a:gd name="T111" fmla="*/ 42 h 107"/>
                  <a:gd name="T112" fmla="*/ 107 w 108"/>
                  <a:gd name="T113" fmla="*/ 41 h 107"/>
                  <a:gd name="T114" fmla="*/ 67 w 108"/>
                  <a:gd name="T115" fmla="*/ 67 h 107"/>
                  <a:gd name="T116" fmla="*/ 42 w 108"/>
                  <a:gd name="T117" fmla="*/ 67 h 107"/>
                  <a:gd name="T118" fmla="*/ 42 w 108"/>
                  <a:gd name="T119" fmla="*/ 41 h 107"/>
                  <a:gd name="T120" fmla="*/ 67 w 108"/>
                  <a:gd name="T121" fmla="*/ 41 h 107"/>
                  <a:gd name="T122" fmla="*/ 67 w 108"/>
                  <a:gd name="T123" fmla="*/ 67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08" h="107">
                    <a:moveTo>
                      <a:pt x="107" y="41"/>
                    </a:moveTo>
                    <a:cubicBezTo>
                      <a:pt x="107" y="41"/>
                      <a:pt x="102" y="41"/>
                      <a:pt x="95" y="41"/>
                    </a:cubicBezTo>
                    <a:cubicBezTo>
                      <a:pt x="88" y="41"/>
                      <a:pt x="87" y="38"/>
                      <a:pt x="92" y="33"/>
                    </a:cubicBezTo>
                    <a:cubicBezTo>
                      <a:pt x="96" y="28"/>
                      <a:pt x="100" y="24"/>
                      <a:pt x="100" y="24"/>
                    </a:cubicBezTo>
                    <a:cubicBezTo>
                      <a:pt x="100" y="24"/>
                      <a:pt x="100" y="24"/>
                      <a:pt x="100" y="24"/>
                    </a:cubicBezTo>
                    <a:cubicBezTo>
                      <a:pt x="100" y="24"/>
                      <a:pt x="96" y="20"/>
                      <a:pt x="92" y="15"/>
                    </a:cubicBezTo>
                    <a:cubicBezTo>
                      <a:pt x="88" y="11"/>
                      <a:pt x="84" y="7"/>
                      <a:pt x="84" y="7"/>
                    </a:cubicBezTo>
                    <a:cubicBezTo>
                      <a:pt x="84" y="7"/>
                      <a:pt x="83" y="7"/>
                      <a:pt x="83" y="7"/>
                    </a:cubicBezTo>
                    <a:cubicBezTo>
                      <a:pt x="83" y="7"/>
                      <a:pt x="79" y="11"/>
                      <a:pt x="74" y="16"/>
                    </a:cubicBezTo>
                    <a:cubicBezTo>
                      <a:pt x="70" y="20"/>
                      <a:pt x="66" y="19"/>
                      <a:pt x="66" y="12"/>
                    </a:cubicBezTo>
                    <a:cubicBezTo>
                      <a:pt x="66" y="6"/>
                      <a:pt x="66" y="0"/>
                      <a:pt x="66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5" y="0"/>
                      <a:pt x="60" y="0"/>
                      <a:pt x="54" y="0"/>
                    </a:cubicBezTo>
                    <a:cubicBezTo>
                      <a:pt x="48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6"/>
                      <a:pt x="42" y="12"/>
                    </a:cubicBezTo>
                    <a:cubicBezTo>
                      <a:pt x="42" y="19"/>
                      <a:pt x="38" y="20"/>
                      <a:pt x="33" y="16"/>
                    </a:cubicBezTo>
                    <a:cubicBezTo>
                      <a:pt x="29" y="11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7"/>
                      <a:pt x="20" y="11"/>
                      <a:pt x="16" y="15"/>
                    </a:cubicBezTo>
                    <a:cubicBezTo>
                      <a:pt x="11" y="20"/>
                      <a:pt x="8" y="24"/>
                      <a:pt x="7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8" y="24"/>
                      <a:pt x="11" y="28"/>
                      <a:pt x="16" y="33"/>
                    </a:cubicBezTo>
                    <a:cubicBezTo>
                      <a:pt x="21" y="38"/>
                      <a:pt x="19" y="41"/>
                      <a:pt x="13" y="41"/>
                    </a:cubicBezTo>
                    <a:cubicBezTo>
                      <a:pt x="6" y="41"/>
                      <a:pt x="1" y="41"/>
                      <a:pt x="0" y="41"/>
                    </a:cubicBezTo>
                    <a:cubicBezTo>
                      <a:pt x="0" y="41"/>
                      <a:pt x="0" y="42"/>
                      <a:pt x="0" y="42"/>
                    </a:cubicBezTo>
                    <a:cubicBezTo>
                      <a:pt x="0" y="42"/>
                      <a:pt x="0" y="47"/>
                      <a:pt x="0" y="54"/>
                    </a:cubicBezTo>
                    <a:cubicBezTo>
                      <a:pt x="0" y="60"/>
                      <a:pt x="0" y="65"/>
                      <a:pt x="0" y="65"/>
                    </a:cubicBezTo>
                    <a:cubicBezTo>
                      <a:pt x="0" y="65"/>
                      <a:pt x="0" y="66"/>
                      <a:pt x="0" y="66"/>
                    </a:cubicBezTo>
                    <a:cubicBezTo>
                      <a:pt x="0" y="66"/>
                      <a:pt x="6" y="66"/>
                      <a:pt x="13" y="66"/>
                    </a:cubicBezTo>
                    <a:cubicBezTo>
                      <a:pt x="19" y="66"/>
                      <a:pt x="21" y="69"/>
                      <a:pt x="16" y="74"/>
                    </a:cubicBezTo>
                    <a:cubicBezTo>
                      <a:pt x="11" y="79"/>
                      <a:pt x="8" y="83"/>
                      <a:pt x="7" y="83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8" y="83"/>
                      <a:pt x="11" y="87"/>
                      <a:pt x="16" y="92"/>
                    </a:cubicBezTo>
                    <a:cubicBezTo>
                      <a:pt x="20" y="96"/>
                      <a:pt x="24" y="100"/>
                      <a:pt x="24" y="100"/>
                    </a:cubicBezTo>
                    <a:cubicBezTo>
                      <a:pt x="24" y="100"/>
                      <a:pt x="24" y="100"/>
                      <a:pt x="25" y="100"/>
                    </a:cubicBezTo>
                    <a:cubicBezTo>
                      <a:pt x="25" y="100"/>
                      <a:pt x="29" y="96"/>
                      <a:pt x="33" y="91"/>
                    </a:cubicBezTo>
                    <a:cubicBezTo>
                      <a:pt x="38" y="87"/>
                      <a:pt x="42" y="88"/>
                      <a:pt x="42" y="95"/>
                    </a:cubicBezTo>
                    <a:cubicBezTo>
                      <a:pt x="42" y="101"/>
                      <a:pt x="42" y="107"/>
                      <a:pt x="42" y="107"/>
                    </a:cubicBezTo>
                    <a:cubicBezTo>
                      <a:pt x="42" y="107"/>
                      <a:pt x="42" y="107"/>
                      <a:pt x="42" y="107"/>
                    </a:cubicBezTo>
                    <a:cubicBezTo>
                      <a:pt x="42" y="107"/>
                      <a:pt x="48" y="107"/>
                      <a:pt x="54" y="107"/>
                    </a:cubicBezTo>
                    <a:cubicBezTo>
                      <a:pt x="60" y="107"/>
                      <a:pt x="65" y="107"/>
                      <a:pt x="66" y="107"/>
                    </a:cubicBezTo>
                    <a:cubicBezTo>
                      <a:pt x="66" y="107"/>
                      <a:pt x="66" y="107"/>
                      <a:pt x="66" y="107"/>
                    </a:cubicBezTo>
                    <a:cubicBezTo>
                      <a:pt x="66" y="107"/>
                      <a:pt x="66" y="101"/>
                      <a:pt x="66" y="95"/>
                    </a:cubicBezTo>
                    <a:cubicBezTo>
                      <a:pt x="66" y="88"/>
                      <a:pt x="70" y="87"/>
                      <a:pt x="74" y="91"/>
                    </a:cubicBezTo>
                    <a:cubicBezTo>
                      <a:pt x="79" y="96"/>
                      <a:pt x="83" y="100"/>
                      <a:pt x="83" y="100"/>
                    </a:cubicBezTo>
                    <a:cubicBezTo>
                      <a:pt x="83" y="100"/>
                      <a:pt x="84" y="100"/>
                      <a:pt x="84" y="100"/>
                    </a:cubicBezTo>
                    <a:cubicBezTo>
                      <a:pt x="84" y="100"/>
                      <a:pt x="88" y="96"/>
                      <a:pt x="92" y="92"/>
                    </a:cubicBezTo>
                    <a:cubicBezTo>
                      <a:pt x="96" y="87"/>
                      <a:pt x="100" y="83"/>
                      <a:pt x="100" y="83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100" y="83"/>
                      <a:pt x="96" y="79"/>
                      <a:pt x="92" y="74"/>
                    </a:cubicBezTo>
                    <a:cubicBezTo>
                      <a:pt x="87" y="69"/>
                      <a:pt x="88" y="66"/>
                      <a:pt x="95" y="66"/>
                    </a:cubicBezTo>
                    <a:cubicBezTo>
                      <a:pt x="102" y="66"/>
                      <a:pt x="107" y="66"/>
                      <a:pt x="107" y="66"/>
                    </a:cubicBezTo>
                    <a:cubicBezTo>
                      <a:pt x="108" y="66"/>
                      <a:pt x="108" y="65"/>
                      <a:pt x="108" y="65"/>
                    </a:cubicBezTo>
                    <a:cubicBezTo>
                      <a:pt x="108" y="65"/>
                      <a:pt x="108" y="60"/>
                      <a:pt x="108" y="54"/>
                    </a:cubicBezTo>
                    <a:cubicBezTo>
                      <a:pt x="108" y="47"/>
                      <a:pt x="108" y="42"/>
                      <a:pt x="108" y="42"/>
                    </a:cubicBezTo>
                    <a:cubicBezTo>
                      <a:pt x="108" y="42"/>
                      <a:pt x="108" y="41"/>
                      <a:pt x="107" y="41"/>
                    </a:cubicBezTo>
                    <a:close/>
                    <a:moveTo>
                      <a:pt x="67" y="67"/>
                    </a:moveTo>
                    <a:cubicBezTo>
                      <a:pt x="60" y="74"/>
                      <a:pt x="49" y="74"/>
                      <a:pt x="42" y="67"/>
                    </a:cubicBezTo>
                    <a:cubicBezTo>
                      <a:pt x="35" y="60"/>
                      <a:pt x="35" y="48"/>
                      <a:pt x="42" y="41"/>
                    </a:cubicBezTo>
                    <a:cubicBezTo>
                      <a:pt x="49" y="34"/>
                      <a:pt x="60" y="34"/>
                      <a:pt x="67" y="41"/>
                    </a:cubicBezTo>
                    <a:cubicBezTo>
                      <a:pt x="75" y="48"/>
                      <a:pt x="75" y="60"/>
                      <a:pt x="67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1678655" y="4660993"/>
              <a:ext cx="1491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8705386" y="3753338"/>
            <a:ext cx="2252736" cy="1958901"/>
            <a:chOff x="3636003" y="3400178"/>
            <a:chExt cx="2252736" cy="1958901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636003" y="3400178"/>
              <a:ext cx="2252736" cy="1958901"/>
            </a:xfrm>
            <a:prstGeom prst="rect">
              <a:avLst/>
            </a:prstGeom>
            <a:solidFill>
              <a:srgbClr val="63CF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524451" y="3795344"/>
              <a:ext cx="467886" cy="754464"/>
              <a:chOff x="6967538" y="6365875"/>
              <a:chExt cx="127000" cy="204787"/>
            </a:xfrm>
            <a:solidFill>
              <a:schemeClr val="bg1"/>
            </a:solidFill>
          </p:grpSpPr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67538" y="6423025"/>
                <a:ext cx="127000" cy="147637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000875" y="6365875"/>
                <a:ext cx="61912" cy="134937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4028389" y="4641154"/>
              <a:ext cx="1491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4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t="7850" b="30472"/>
          <a:stretch/>
        </p:blipFill>
        <p:spPr>
          <a:xfrm>
            <a:off x="1" y="906505"/>
            <a:ext cx="12191999" cy="4147431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>
            <a:spLocks/>
          </p:cNvSpPr>
          <p:nvPr/>
        </p:nvSpPr>
        <p:spPr>
          <a:xfrm>
            <a:off x="915466" y="5274425"/>
            <a:ext cx="10636369" cy="81244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buNone/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7403691" y="4298049"/>
            <a:ext cx="4788310" cy="755887"/>
            <a:chOff x="7403691" y="4365523"/>
            <a:chExt cx="4788310" cy="755887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7403691" y="4365523"/>
              <a:ext cx="4788310" cy="755887"/>
            </a:xfrm>
            <a:prstGeom prst="rect">
              <a:avLst/>
            </a:prstGeom>
            <a:solidFill>
              <a:schemeClr val="tx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7826477" y="4543411"/>
              <a:ext cx="42475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用实力打造最好的国内顶尖供应商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1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99 -2.96296E-6 L 4.16667E-6 -2.96296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4951" y="237595"/>
            <a:ext cx="22034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21328" y="2012315"/>
            <a:ext cx="888425" cy="802749"/>
            <a:chOff x="1800259" y="1657351"/>
            <a:chExt cx="1151079" cy="1040074"/>
          </a:xfrm>
        </p:grpSpPr>
        <p:grpSp>
          <p:nvGrpSpPr>
            <p:cNvPr id="5" name="组合 4"/>
            <p:cNvGrpSpPr/>
            <p:nvPr/>
          </p:nvGrpSpPr>
          <p:grpSpPr>
            <a:xfrm rot="16200000">
              <a:off x="1855762" y="1601848"/>
              <a:ext cx="1040074" cy="1151079"/>
              <a:chOff x="8140437" y="2197080"/>
              <a:chExt cx="1040074" cy="1151079"/>
            </a:xfrm>
          </p:grpSpPr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042032" y="2029313"/>
              <a:ext cx="415925" cy="417512"/>
              <a:chOff x="3937000" y="4611688"/>
              <a:chExt cx="415925" cy="417512"/>
            </a:xfrm>
          </p:grpSpPr>
          <p:sp>
            <p:nvSpPr>
              <p:cNvPr id="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35438" y="4611688"/>
                <a:ext cx="217487" cy="219075"/>
              </a:xfrm>
              <a:custGeom>
                <a:avLst/>
                <a:gdLst>
                  <a:gd name="T0" fmla="*/ 96 w 97"/>
                  <a:gd name="T1" fmla="*/ 48 h 97"/>
                  <a:gd name="T2" fmla="*/ 49 w 97"/>
                  <a:gd name="T3" fmla="*/ 97 h 97"/>
                  <a:gd name="T4" fmla="*/ 0 w 97"/>
                  <a:gd name="T5" fmla="*/ 50 h 97"/>
                  <a:gd name="T6" fmla="*/ 47 w 97"/>
                  <a:gd name="T7" fmla="*/ 1 h 97"/>
                  <a:gd name="T8" fmla="*/ 96 w 97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97">
                    <a:moveTo>
                      <a:pt x="96" y="48"/>
                    </a:moveTo>
                    <a:cubicBezTo>
                      <a:pt x="97" y="74"/>
                      <a:pt x="76" y="96"/>
                      <a:pt x="49" y="97"/>
                    </a:cubicBezTo>
                    <a:cubicBezTo>
                      <a:pt x="23" y="97"/>
                      <a:pt x="1" y="76"/>
                      <a:pt x="0" y="50"/>
                    </a:cubicBezTo>
                    <a:cubicBezTo>
                      <a:pt x="0" y="23"/>
                      <a:pt x="21" y="1"/>
                      <a:pt x="47" y="1"/>
                    </a:cubicBezTo>
                    <a:cubicBezTo>
                      <a:pt x="74" y="0"/>
                      <a:pt x="96" y="21"/>
                      <a:pt x="96" y="48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171950" y="4722813"/>
                <a:ext cx="71438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4243388" y="4651375"/>
                <a:ext cx="0" cy="7143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37000" y="4614863"/>
                <a:ext cx="414338" cy="414337"/>
              </a:xfrm>
              <a:custGeom>
                <a:avLst/>
                <a:gdLst>
                  <a:gd name="T0" fmla="*/ 118 w 184"/>
                  <a:gd name="T1" fmla="*/ 3 h 184"/>
                  <a:gd name="T2" fmla="*/ 92 w 184"/>
                  <a:gd name="T3" fmla="*/ 0 h 184"/>
                  <a:gd name="T4" fmla="*/ 0 w 184"/>
                  <a:gd name="T5" fmla="*/ 92 h 184"/>
                  <a:gd name="T6" fmla="*/ 92 w 184"/>
                  <a:gd name="T7" fmla="*/ 184 h 184"/>
                  <a:gd name="T8" fmla="*/ 184 w 184"/>
                  <a:gd name="T9" fmla="*/ 92 h 184"/>
                  <a:gd name="T10" fmla="*/ 181 w 184"/>
                  <a:gd name="T11" fmla="*/ 66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4" h="184">
                    <a:moveTo>
                      <a:pt x="118" y="3"/>
                    </a:moveTo>
                    <a:cubicBezTo>
                      <a:pt x="110" y="1"/>
                      <a:pt x="101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83"/>
                      <a:pt x="183" y="74"/>
                      <a:pt x="181" y="66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00500" y="4668838"/>
                <a:ext cx="142875" cy="195262"/>
              </a:xfrm>
              <a:custGeom>
                <a:avLst/>
                <a:gdLst>
                  <a:gd name="T0" fmla="*/ 63 w 64"/>
                  <a:gd name="T1" fmla="*/ 8 h 87"/>
                  <a:gd name="T2" fmla="*/ 43 w 64"/>
                  <a:gd name="T3" fmla="*/ 3 h 87"/>
                  <a:gd name="T4" fmla="*/ 6 w 64"/>
                  <a:gd name="T5" fmla="*/ 14 h 87"/>
                  <a:gd name="T6" fmla="*/ 8 w 64"/>
                  <a:gd name="T7" fmla="*/ 33 h 87"/>
                  <a:gd name="T8" fmla="*/ 29 w 64"/>
                  <a:gd name="T9" fmla="*/ 74 h 87"/>
                  <a:gd name="T10" fmla="*/ 57 w 64"/>
                  <a:gd name="T11" fmla="*/ 85 h 87"/>
                  <a:gd name="T12" fmla="*/ 54 w 64"/>
                  <a:gd name="T13" fmla="*/ 81 h 87"/>
                  <a:gd name="T14" fmla="*/ 48 w 64"/>
                  <a:gd name="T15" fmla="*/ 76 h 87"/>
                  <a:gd name="T16" fmla="*/ 45 w 64"/>
                  <a:gd name="T17" fmla="*/ 67 h 87"/>
                  <a:gd name="T18" fmla="*/ 36 w 64"/>
                  <a:gd name="T19" fmla="*/ 64 h 87"/>
                  <a:gd name="T20" fmla="*/ 45 w 64"/>
                  <a:gd name="T21" fmla="*/ 52 h 87"/>
                  <a:gd name="T22" fmla="*/ 64 w 64"/>
                  <a:gd name="T23" fmla="*/ 4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4" h="87">
                    <a:moveTo>
                      <a:pt x="63" y="8"/>
                    </a:moveTo>
                    <a:cubicBezTo>
                      <a:pt x="56" y="5"/>
                      <a:pt x="48" y="4"/>
                      <a:pt x="43" y="3"/>
                    </a:cubicBezTo>
                    <a:cubicBezTo>
                      <a:pt x="25" y="0"/>
                      <a:pt x="0" y="7"/>
                      <a:pt x="6" y="14"/>
                    </a:cubicBezTo>
                    <a:cubicBezTo>
                      <a:pt x="12" y="20"/>
                      <a:pt x="9" y="30"/>
                      <a:pt x="8" y="33"/>
                    </a:cubicBezTo>
                    <a:cubicBezTo>
                      <a:pt x="4" y="44"/>
                      <a:pt x="7" y="61"/>
                      <a:pt x="29" y="74"/>
                    </a:cubicBezTo>
                    <a:cubicBezTo>
                      <a:pt x="51" y="86"/>
                      <a:pt x="55" y="83"/>
                      <a:pt x="57" y="85"/>
                    </a:cubicBezTo>
                    <a:cubicBezTo>
                      <a:pt x="59" y="87"/>
                      <a:pt x="53" y="87"/>
                      <a:pt x="54" y="81"/>
                    </a:cubicBezTo>
                    <a:cubicBezTo>
                      <a:pt x="55" y="75"/>
                      <a:pt x="51" y="76"/>
                      <a:pt x="48" y="76"/>
                    </a:cubicBezTo>
                    <a:cubicBezTo>
                      <a:pt x="45" y="76"/>
                      <a:pt x="44" y="70"/>
                      <a:pt x="45" y="67"/>
                    </a:cubicBezTo>
                    <a:cubicBezTo>
                      <a:pt x="46" y="63"/>
                      <a:pt x="41" y="71"/>
                      <a:pt x="36" y="64"/>
                    </a:cubicBezTo>
                    <a:cubicBezTo>
                      <a:pt x="32" y="56"/>
                      <a:pt x="39" y="50"/>
                      <a:pt x="45" y="52"/>
                    </a:cubicBezTo>
                    <a:cubicBezTo>
                      <a:pt x="57" y="56"/>
                      <a:pt x="59" y="49"/>
                      <a:pt x="64" y="42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14800" y="4819650"/>
                <a:ext cx="163513" cy="190500"/>
              </a:xfrm>
              <a:custGeom>
                <a:avLst/>
                <a:gdLst>
                  <a:gd name="T0" fmla="*/ 12 w 73"/>
                  <a:gd name="T1" fmla="*/ 32 h 85"/>
                  <a:gd name="T2" fmla="*/ 12 w 73"/>
                  <a:gd name="T3" fmla="*/ 45 h 85"/>
                  <a:gd name="T4" fmla="*/ 25 w 73"/>
                  <a:gd name="T5" fmla="*/ 58 h 85"/>
                  <a:gd name="T6" fmla="*/ 19 w 73"/>
                  <a:gd name="T7" fmla="*/ 80 h 85"/>
                  <a:gd name="T8" fmla="*/ 45 w 73"/>
                  <a:gd name="T9" fmla="*/ 66 h 85"/>
                  <a:gd name="T10" fmla="*/ 66 w 73"/>
                  <a:gd name="T11" fmla="*/ 37 h 85"/>
                  <a:gd name="T12" fmla="*/ 54 w 73"/>
                  <a:gd name="T13" fmla="*/ 24 h 85"/>
                  <a:gd name="T14" fmla="*/ 24 w 73"/>
                  <a:gd name="T15" fmla="*/ 11 h 85"/>
                  <a:gd name="T16" fmla="*/ 12 w 73"/>
                  <a:gd name="T17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3" h="85">
                    <a:moveTo>
                      <a:pt x="12" y="32"/>
                    </a:moveTo>
                    <a:cubicBezTo>
                      <a:pt x="10" y="43"/>
                      <a:pt x="0" y="34"/>
                      <a:pt x="12" y="45"/>
                    </a:cubicBezTo>
                    <a:cubicBezTo>
                      <a:pt x="23" y="56"/>
                      <a:pt x="26" y="33"/>
                      <a:pt x="25" y="58"/>
                    </a:cubicBezTo>
                    <a:cubicBezTo>
                      <a:pt x="23" y="83"/>
                      <a:pt x="2" y="85"/>
                      <a:pt x="19" y="80"/>
                    </a:cubicBezTo>
                    <a:cubicBezTo>
                      <a:pt x="36" y="74"/>
                      <a:pt x="33" y="79"/>
                      <a:pt x="45" y="66"/>
                    </a:cubicBezTo>
                    <a:cubicBezTo>
                      <a:pt x="58" y="54"/>
                      <a:pt x="60" y="47"/>
                      <a:pt x="66" y="37"/>
                    </a:cubicBezTo>
                    <a:cubicBezTo>
                      <a:pt x="73" y="27"/>
                      <a:pt x="62" y="31"/>
                      <a:pt x="54" y="24"/>
                    </a:cubicBezTo>
                    <a:cubicBezTo>
                      <a:pt x="47" y="17"/>
                      <a:pt x="34" y="0"/>
                      <a:pt x="24" y="11"/>
                    </a:cubicBezTo>
                    <a:cubicBezTo>
                      <a:pt x="14" y="21"/>
                      <a:pt x="12" y="32"/>
                      <a:pt x="12" y="32"/>
                    </a:cubicBez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7363" y="4794250"/>
                <a:ext cx="47625" cy="96838"/>
              </a:xfrm>
              <a:custGeom>
                <a:avLst/>
                <a:gdLst>
                  <a:gd name="T0" fmla="*/ 13 w 21"/>
                  <a:gd name="T1" fmla="*/ 0 h 43"/>
                  <a:gd name="T2" fmla="*/ 12 w 21"/>
                  <a:gd name="T3" fmla="*/ 5 h 43"/>
                  <a:gd name="T4" fmla="*/ 10 w 21"/>
                  <a:gd name="T5" fmla="*/ 35 h 43"/>
                  <a:gd name="T6" fmla="*/ 21 w 21"/>
                  <a:gd name="T7" fmla="*/ 3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3">
                    <a:moveTo>
                      <a:pt x="13" y="0"/>
                    </a:moveTo>
                    <a:cubicBezTo>
                      <a:pt x="14" y="2"/>
                      <a:pt x="13" y="2"/>
                      <a:pt x="12" y="5"/>
                    </a:cubicBezTo>
                    <a:cubicBezTo>
                      <a:pt x="8" y="14"/>
                      <a:pt x="0" y="27"/>
                      <a:pt x="10" y="35"/>
                    </a:cubicBezTo>
                    <a:cubicBezTo>
                      <a:pt x="19" y="43"/>
                      <a:pt x="21" y="37"/>
                      <a:pt x="21" y="37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3093365" y="2071456"/>
            <a:ext cx="2974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1821328" y="2924023"/>
            <a:ext cx="888425" cy="802749"/>
            <a:chOff x="2348260" y="2444542"/>
            <a:chExt cx="888425" cy="802749"/>
          </a:xfrm>
        </p:grpSpPr>
        <p:grpSp>
          <p:nvGrpSpPr>
            <p:cNvPr id="19" name="组合 18"/>
            <p:cNvGrpSpPr/>
            <p:nvPr/>
          </p:nvGrpSpPr>
          <p:grpSpPr>
            <a:xfrm rot="16200000">
              <a:off x="2391098" y="2401704"/>
              <a:ext cx="802749" cy="888425"/>
              <a:chOff x="8140437" y="2197080"/>
              <a:chExt cx="1040074" cy="1151079"/>
            </a:xfrm>
            <a:solidFill>
              <a:srgbClr val="FFC000"/>
            </a:solidFill>
          </p:grpSpPr>
          <p:sp>
            <p:nvSpPr>
              <p:cNvPr id="25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538912" y="2763162"/>
              <a:ext cx="305888" cy="305888"/>
              <a:chOff x="1811338" y="4614863"/>
              <a:chExt cx="414337" cy="414337"/>
            </a:xfrm>
          </p:grpSpPr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4614863"/>
                <a:ext cx="414337" cy="414337"/>
              </a:xfrm>
              <a:custGeom>
                <a:avLst/>
                <a:gdLst>
                  <a:gd name="T0" fmla="*/ 152 w 436"/>
                  <a:gd name="T1" fmla="*/ 0 h 435"/>
                  <a:gd name="T2" fmla="*/ 0 w 436"/>
                  <a:gd name="T3" fmla="*/ 38 h 435"/>
                  <a:gd name="T4" fmla="*/ 0 w 436"/>
                  <a:gd name="T5" fmla="*/ 397 h 435"/>
                  <a:gd name="T6" fmla="*/ 152 w 436"/>
                  <a:gd name="T7" fmla="*/ 359 h 435"/>
                  <a:gd name="T8" fmla="*/ 284 w 436"/>
                  <a:gd name="T9" fmla="*/ 435 h 435"/>
                  <a:gd name="T10" fmla="*/ 436 w 436"/>
                  <a:gd name="T11" fmla="*/ 397 h 435"/>
                  <a:gd name="T12" fmla="*/ 436 w 436"/>
                  <a:gd name="T13" fmla="*/ 38 h 435"/>
                  <a:gd name="T14" fmla="*/ 284 w 436"/>
                  <a:gd name="T15" fmla="*/ 76 h 435"/>
                  <a:gd name="T16" fmla="*/ 152 w 436"/>
                  <a:gd name="T17" fmla="*/ 0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6" h="435">
                    <a:moveTo>
                      <a:pt x="152" y="0"/>
                    </a:moveTo>
                    <a:lnTo>
                      <a:pt x="0" y="38"/>
                    </a:lnTo>
                    <a:lnTo>
                      <a:pt x="0" y="397"/>
                    </a:lnTo>
                    <a:lnTo>
                      <a:pt x="152" y="359"/>
                    </a:lnTo>
                    <a:lnTo>
                      <a:pt x="284" y="435"/>
                    </a:lnTo>
                    <a:lnTo>
                      <a:pt x="436" y="397"/>
                    </a:lnTo>
                    <a:lnTo>
                      <a:pt x="436" y="38"/>
                    </a:lnTo>
                    <a:lnTo>
                      <a:pt x="284" y="76"/>
                    </a:lnTo>
                    <a:lnTo>
                      <a:pt x="152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2081213" y="46863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81213" y="4686300"/>
                <a:ext cx="0" cy="34290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1955800" y="4614863"/>
                <a:ext cx="0" cy="3413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8" name="出自【趣你的PPT】(微信:qunideppt)：最优质的PPT资源库"/>
          <p:cNvSpPr/>
          <p:nvPr/>
        </p:nvSpPr>
        <p:spPr>
          <a:xfrm>
            <a:off x="3093365" y="2919630"/>
            <a:ext cx="2974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29" name="Group 28出自【趣你的PPT】(微信:qunideppt)：最优质的PPT资源库"/>
          <p:cNvGrpSpPr/>
          <p:nvPr/>
        </p:nvGrpSpPr>
        <p:grpSpPr>
          <a:xfrm>
            <a:off x="1821328" y="3825571"/>
            <a:ext cx="888425" cy="802749"/>
            <a:chOff x="2348260" y="3356250"/>
            <a:chExt cx="888425" cy="802749"/>
          </a:xfrm>
        </p:grpSpPr>
        <p:grpSp>
          <p:nvGrpSpPr>
            <p:cNvPr id="30" name="组合 29"/>
            <p:cNvGrpSpPr/>
            <p:nvPr/>
          </p:nvGrpSpPr>
          <p:grpSpPr>
            <a:xfrm rot="16200000">
              <a:off x="2391098" y="3313412"/>
              <a:ext cx="802749" cy="888425"/>
              <a:chOff x="8140437" y="2197080"/>
              <a:chExt cx="1040074" cy="1151079"/>
            </a:xfrm>
            <a:solidFill>
              <a:srgbClr val="16A086"/>
            </a:solidFill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510145" y="3630015"/>
              <a:ext cx="407226" cy="407227"/>
              <a:chOff x="1811338" y="5676900"/>
              <a:chExt cx="414337" cy="414338"/>
            </a:xfrm>
          </p:grpSpPr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676900"/>
                <a:ext cx="52387" cy="44450"/>
              </a:xfrm>
              <a:custGeom>
                <a:avLst/>
                <a:gdLst>
                  <a:gd name="T0" fmla="*/ 24 w 24"/>
                  <a:gd name="T1" fmla="*/ 20 h 20"/>
                  <a:gd name="T2" fmla="*/ 24 w 24"/>
                  <a:gd name="T3" fmla="*/ 12 h 20"/>
                  <a:gd name="T4" fmla="*/ 12 w 24"/>
                  <a:gd name="T5" fmla="*/ 0 h 20"/>
                  <a:gd name="T6" fmla="*/ 0 w 24"/>
                  <a:gd name="T7" fmla="*/ 12 h 20"/>
                  <a:gd name="T8" fmla="*/ 0 w 2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0">
                    <a:moveTo>
                      <a:pt x="24" y="20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1992313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V="1">
                <a:off x="2044700" y="5821363"/>
                <a:ext cx="0" cy="36512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992313" y="5946775"/>
                <a:ext cx="52387" cy="144463"/>
              </a:xfrm>
              <a:custGeom>
                <a:avLst/>
                <a:gdLst>
                  <a:gd name="T0" fmla="*/ 0 w 56"/>
                  <a:gd name="T1" fmla="*/ 0 h 152"/>
                  <a:gd name="T2" fmla="*/ 0 w 56"/>
                  <a:gd name="T3" fmla="*/ 152 h 152"/>
                  <a:gd name="T4" fmla="*/ 56 w 56"/>
                  <a:gd name="T5" fmla="*/ 152 h 152"/>
                  <a:gd name="T6" fmla="*/ 56 w 56"/>
                  <a:gd name="T7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152">
                    <a:moveTo>
                      <a:pt x="0" y="0"/>
                    </a:moveTo>
                    <a:lnTo>
                      <a:pt x="0" y="152"/>
                    </a:lnTo>
                    <a:lnTo>
                      <a:pt x="56" y="152"/>
                    </a:lnTo>
                    <a:lnTo>
                      <a:pt x="56" y="0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47850" y="5730875"/>
                <a:ext cx="377825" cy="90488"/>
              </a:xfrm>
              <a:custGeom>
                <a:avLst/>
                <a:gdLst>
                  <a:gd name="T0" fmla="*/ 327 w 398"/>
                  <a:gd name="T1" fmla="*/ 95 h 95"/>
                  <a:gd name="T2" fmla="*/ 0 w 398"/>
                  <a:gd name="T3" fmla="*/ 95 h 95"/>
                  <a:gd name="T4" fmla="*/ 19 w 398"/>
                  <a:gd name="T5" fmla="*/ 47 h 95"/>
                  <a:gd name="T6" fmla="*/ 0 w 398"/>
                  <a:gd name="T7" fmla="*/ 0 h 95"/>
                  <a:gd name="T8" fmla="*/ 327 w 398"/>
                  <a:gd name="T9" fmla="*/ 0 h 95"/>
                  <a:gd name="T10" fmla="*/ 398 w 398"/>
                  <a:gd name="T11" fmla="*/ 47 h 95"/>
                  <a:gd name="T12" fmla="*/ 327 w 398"/>
                  <a:gd name="T13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5">
                    <a:moveTo>
                      <a:pt x="327" y="95"/>
                    </a:moveTo>
                    <a:lnTo>
                      <a:pt x="0" y="95"/>
                    </a:lnTo>
                    <a:lnTo>
                      <a:pt x="19" y="47"/>
                    </a:lnTo>
                    <a:lnTo>
                      <a:pt x="0" y="0"/>
                    </a:lnTo>
                    <a:lnTo>
                      <a:pt x="327" y="0"/>
                    </a:lnTo>
                    <a:lnTo>
                      <a:pt x="398" y="47"/>
                    </a:lnTo>
                    <a:lnTo>
                      <a:pt x="327" y="95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811338" y="5857875"/>
                <a:ext cx="377825" cy="88900"/>
              </a:xfrm>
              <a:custGeom>
                <a:avLst/>
                <a:gdLst>
                  <a:gd name="T0" fmla="*/ 71 w 398"/>
                  <a:gd name="T1" fmla="*/ 0 h 94"/>
                  <a:gd name="T2" fmla="*/ 398 w 398"/>
                  <a:gd name="T3" fmla="*/ 0 h 94"/>
                  <a:gd name="T4" fmla="*/ 379 w 398"/>
                  <a:gd name="T5" fmla="*/ 47 h 94"/>
                  <a:gd name="T6" fmla="*/ 398 w 398"/>
                  <a:gd name="T7" fmla="*/ 94 h 94"/>
                  <a:gd name="T8" fmla="*/ 71 w 398"/>
                  <a:gd name="T9" fmla="*/ 94 h 94"/>
                  <a:gd name="T10" fmla="*/ 0 w 398"/>
                  <a:gd name="T11" fmla="*/ 47 h 94"/>
                  <a:gd name="T12" fmla="*/ 71 w 398"/>
                  <a:gd name="T13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8" h="94">
                    <a:moveTo>
                      <a:pt x="71" y="0"/>
                    </a:moveTo>
                    <a:lnTo>
                      <a:pt x="398" y="0"/>
                    </a:lnTo>
                    <a:lnTo>
                      <a:pt x="379" y="47"/>
                    </a:lnTo>
                    <a:lnTo>
                      <a:pt x="398" y="94"/>
                    </a:lnTo>
                    <a:lnTo>
                      <a:pt x="71" y="94"/>
                    </a:lnTo>
                    <a:lnTo>
                      <a:pt x="0" y="47"/>
                    </a:lnTo>
                    <a:lnTo>
                      <a:pt x="71" y="0"/>
                    </a:lnTo>
                    <a:close/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1" name="出自【趣你的PPT】(微信:qunideppt)：最优质的PPT资源库"/>
          <p:cNvSpPr/>
          <p:nvPr/>
        </p:nvSpPr>
        <p:spPr>
          <a:xfrm>
            <a:off x="3111856" y="3904449"/>
            <a:ext cx="2974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821326" y="4798250"/>
            <a:ext cx="888425" cy="802749"/>
            <a:chOff x="2348260" y="4267958"/>
            <a:chExt cx="888425" cy="802749"/>
          </a:xfrm>
        </p:grpSpPr>
        <p:grpSp>
          <p:nvGrpSpPr>
            <p:cNvPr id="43" name="组合 42"/>
            <p:cNvGrpSpPr/>
            <p:nvPr/>
          </p:nvGrpSpPr>
          <p:grpSpPr>
            <a:xfrm rot="16200000">
              <a:off x="2391098" y="4225120"/>
              <a:ext cx="802749" cy="888425"/>
              <a:chOff x="8140437" y="2197080"/>
              <a:chExt cx="1040074" cy="1151079"/>
            </a:xfrm>
            <a:solidFill>
              <a:srgbClr val="92D050"/>
            </a:solidFill>
          </p:grpSpPr>
          <p:sp>
            <p:nvSpPr>
              <p:cNvPr id="52" name="出自【趣你的PPT】(微信:qunideppt)：最优质的PPT资源库"/>
              <p:cNvSpPr/>
              <p:nvPr/>
            </p:nvSpPr>
            <p:spPr>
              <a:xfrm>
                <a:off x="8140437" y="2197080"/>
                <a:ext cx="918710" cy="918710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/>
              <p:nvPr/>
            </p:nvSpPr>
            <p:spPr>
              <a:xfrm>
                <a:off x="8750213" y="2859392"/>
                <a:ext cx="348342" cy="348342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/>
              <p:nvPr/>
            </p:nvSpPr>
            <p:spPr>
              <a:xfrm>
                <a:off x="9020854" y="3188502"/>
                <a:ext cx="159657" cy="159657"/>
              </a:xfrm>
              <a:prstGeom prst="ellipse">
                <a:avLst/>
              </a:prstGeom>
              <a:solidFill>
                <a:srgbClr val="63CF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2539756" y="4605863"/>
              <a:ext cx="343931" cy="284004"/>
              <a:chOff x="5005388" y="1436688"/>
              <a:chExt cx="419100" cy="346075"/>
            </a:xfrm>
          </p:grpSpPr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005388" y="1436688"/>
                <a:ext cx="419100" cy="346075"/>
              </a:xfrm>
              <a:prstGeom prst="rect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 flipH="1">
                <a:off x="5222875" y="1709738"/>
                <a:ext cx="92075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05388" y="1509713"/>
                <a:ext cx="41910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41900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078413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 noChangeShapeType="1"/>
              </p:cNvSpPr>
              <p:nvPr/>
            </p:nvSpPr>
            <p:spPr bwMode="auto">
              <a:xfrm>
                <a:off x="5114925" y="1473200"/>
                <a:ext cx="0" cy="0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1582738"/>
                <a:ext cx="53975" cy="127000"/>
              </a:xfrm>
              <a:custGeom>
                <a:avLst/>
                <a:gdLst>
                  <a:gd name="T0" fmla="*/ 0 w 56"/>
                  <a:gd name="T1" fmla="*/ 0 h 133"/>
                  <a:gd name="T2" fmla="*/ 56 w 56"/>
                  <a:gd name="T3" fmla="*/ 66 h 133"/>
                  <a:gd name="T4" fmla="*/ 0 w 56"/>
                  <a:gd name="T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3">
                    <a:moveTo>
                      <a:pt x="0" y="0"/>
                    </a:moveTo>
                    <a:lnTo>
                      <a:pt x="56" y="66"/>
                    </a:lnTo>
                    <a:lnTo>
                      <a:pt x="0" y="133"/>
                    </a:lnTo>
                  </a:path>
                </a:pathLst>
              </a:custGeom>
              <a:noFill/>
              <a:ln w="30163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5" name="出自【趣你的PPT】(微信:qunideppt)：最优质的PPT资源库"/>
          <p:cNvSpPr/>
          <p:nvPr/>
        </p:nvSpPr>
        <p:spPr>
          <a:xfrm>
            <a:off x="3111856" y="4854429"/>
            <a:ext cx="29749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7130986" y="914517"/>
            <a:ext cx="4264841" cy="5807924"/>
            <a:chOff x="7303706" y="1004074"/>
            <a:chExt cx="4264841" cy="5807924"/>
          </a:xfrm>
        </p:grpSpPr>
        <p:pic>
          <p:nvPicPr>
            <p:cNvPr id="5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3706" y="2968840"/>
              <a:ext cx="2363970" cy="3843158"/>
            </a:xfrm>
            <a:prstGeom prst="rect">
              <a:avLst/>
            </a:prstGeom>
          </p:spPr>
        </p:pic>
        <p:pic>
          <p:nvPicPr>
            <p:cNvPr id="5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2086" y="1004074"/>
              <a:ext cx="2176461" cy="3353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61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/>
      <p:bldP spid="41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28"/>
            <a:ext cx="12192000" cy="7074177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/>
          <p:nvPr/>
        </p:nvSpPr>
        <p:spPr>
          <a:xfrm>
            <a:off x="-1" y="-3128"/>
            <a:ext cx="12192001" cy="6858000"/>
          </a:xfrm>
          <a:prstGeom prst="rect">
            <a:avLst/>
          </a:prstGeom>
          <a:solidFill>
            <a:srgbClr val="00061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1190514" y="1632858"/>
            <a:ext cx="261257" cy="5232400"/>
          </a:xfrm>
          <a:prstGeom prst="rect">
            <a:avLst/>
          </a:prstGeom>
          <a:solidFill>
            <a:srgbClr val="3CBD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5544457" y="2021098"/>
            <a:ext cx="5646057" cy="1354217"/>
            <a:chOff x="5544457" y="2021098"/>
            <a:chExt cx="5646057" cy="1354217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5544457" y="2421208"/>
              <a:ext cx="5529943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！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8817431" y="2021098"/>
              <a:ext cx="23730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点击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此处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9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51614" y="2818870"/>
            <a:ext cx="42306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自我评价</a:t>
            </a:r>
          </a:p>
        </p:txBody>
      </p: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07176" y="3704695"/>
            <a:ext cx="3775075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>
              <a:buNone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0" y="2005012"/>
            <a:ext cx="5867402" cy="2833512"/>
            <a:chOff x="-1114427" y="1804987"/>
            <a:chExt cx="6600828" cy="3187702"/>
          </a:xfrm>
        </p:grpSpPr>
        <p:grpSp>
          <p:nvGrpSpPr>
            <p:cNvPr id="4" name="组合 10"/>
            <p:cNvGrpSpPr>
              <a:grpSpLocks/>
            </p:cNvGrpSpPr>
            <p:nvPr/>
          </p:nvGrpSpPr>
          <p:grpSpPr bwMode="auto">
            <a:xfrm>
              <a:off x="1609725" y="1804987"/>
              <a:ext cx="3876676" cy="3187701"/>
              <a:chOff x="0" y="2082532"/>
              <a:chExt cx="4369974" cy="3187133"/>
            </a:xfrm>
            <a:solidFill>
              <a:srgbClr val="50C2E2"/>
            </a:solidFill>
          </p:grpSpPr>
          <p:sp>
            <p:nvSpPr>
              <p:cNvPr id="5" name="出自【趣你的PPT】(微信:qunideppt)：最优质的PPT资源库"/>
              <p:cNvSpPr/>
              <p:nvPr/>
            </p:nvSpPr>
            <p:spPr>
              <a:xfrm rot="10800000">
                <a:off x="0" y="2082533"/>
                <a:ext cx="4077902" cy="31871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7" name="出自【趣你的PPT】(微信:qunideppt)：最优质的PPT资源库"/>
              <p:cNvSpPr/>
              <p:nvPr/>
            </p:nvSpPr>
            <p:spPr>
              <a:xfrm rot="5400000">
                <a:off x="4024741" y="4924433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8" name="出自【趣你的PPT】(微信:qunideppt)：最优质的PPT资源库"/>
              <p:cNvSpPr/>
              <p:nvPr/>
            </p:nvSpPr>
            <p:spPr>
              <a:xfrm rot="5400000">
                <a:off x="4024742" y="452604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" name="出自【趣你的PPT】(微信:qunideppt)：最优质的PPT资源库"/>
              <p:cNvSpPr/>
              <p:nvPr/>
            </p:nvSpPr>
            <p:spPr>
              <a:xfrm rot="5400000">
                <a:off x="4024741" y="4118127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/>
              <p:nvPr/>
            </p:nvSpPr>
            <p:spPr>
              <a:xfrm rot="5400000">
                <a:off x="4024742" y="3719735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024742" y="3319756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5400000">
                <a:off x="4024741" y="2927714"/>
                <a:ext cx="398392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5400000">
                <a:off x="4024742" y="2535671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 rot="5400000">
                <a:off x="4024742" y="2135692"/>
                <a:ext cx="398391" cy="292072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-1114427" y="1804988"/>
              <a:ext cx="2724151" cy="3187701"/>
            </a:xfrm>
            <a:prstGeom prst="rect">
              <a:avLst/>
            </a:prstGeom>
            <a:solidFill>
              <a:srgbClr val="50C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410105" y="2709157"/>
            <a:ext cx="1084455" cy="1394389"/>
          </a:xfrm>
          <a:custGeom>
            <a:avLst/>
            <a:gdLst>
              <a:gd name="T0" fmla="*/ 2185 w 2549"/>
              <a:gd name="T1" fmla="*/ 0 h 3277"/>
              <a:gd name="T2" fmla="*/ 364 w 2549"/>
              <a:gd name="T3" fmla="*/ 0 h 3277"/>
              <a:gd name="T4" fmla="*/ 0 w 2549"/>
              <a:gd name="T5" fmla="*/ 364 h 3277"/>
              <a:gd name="T6" fmla="*/ 0 w 2549"/>
              <a:gd name="T7" fmla="*/ 2913 h 3277"/>
              <a:gd name="T8" fmla="*/ 364 w 2549"/>
              <a:gd name="T9" fmla="*/ 3277 h 3277"/>
              <a:gd name="T10" fmla="*/ 2185 w 2549"/>
              <a:gd name="T11" fmla="*/ 3277 h 3277"/>
              <a:gd name="T12" fmla="*/ 2549 w 2549"/>
              <a:gd name="T13" fmla="*/ 2913 h 3277"/>
              <a:gd name="T14" fmla="*/ 2549 w 2549"/>
              <a:gd name="T15" fmla="*/ 364 h 3277"/>
              <a:gd name="T16" fmla="*/ 2185 w 2549"/>
              <a:gd name="T17" fmla="*/ 0 h 3277"/>
              <a:gd name="T18" fmla="*/ 512 w 2549"/>
              <a:gd name="T19" fmla="*/ 759 h 3277"/>
              <a:gd name="T20" fmla="*/ 2036 w 2549"/>
              <a:gd name="T21" fmla="*/ 759 h 3277"/>
              <a:gd name="T22" fmla="*/ 2036 w 2549"/>
              <a:gd name="T23" fmla="*/ 1078 h 3277"/>
              <a:gd name="T24" fmla="*/ 512 w 2549"/>
              <a:gd name="T25" fmla="*/ 1078 h 3277"/>
              <a:gd name="T26" fmla="*/ 512 w 2549"/>
              <a:gd name="T27" fmla="*/ 759 h 3277"/>
              <a:gd name="T28" fmla="*/ 2036 w 2549"/>
              <a:gd name="T29" fmla="*/ 2507 h 3277"/>
              <a:gd name="T30" fmla="*/ 512 w 2549"/>
              <a:gd name="T31" fmla="*/ 2507 h 3277"/>
              <a:gd name="T32" fmla="*/ 512 w 2549"/>
              <a:gd name="T33" fmla="*/ 2188 h 3277"/>
              <a:gd name="T34" fmla="*/ 2036 w 2549"/>
              <a:gd name="T35" fmla="*/ 2188 h 3277"/>
              <a:gd name="T36" fmla="*/ 2036 w 2549"/>
              <a:gd name="T37" fmla="*/ 2507 h 3277"/>
              <a:gd name="T38" fmla="*/ 2041 w 2549"/>
              <a:gd name="T39" fmla="*/ 1797 h 3277"/>
              <a:gd name="T40" fmla="*/ 516 w 2549"/>
              <a:gd name="T41" fmla="*/ 1797 h 3277"/>
              <a:gd name="T42" fmla="*/ 516 w 2549"/>
              <a:gd name="T43" fmla="*/ 1469 h 3277"/>
              <a:gd name="T44" fmla="*/ 2041 w 2549"/>
              <a:gd name="T45" fmla="*/ 1469 h 3277"/>
              <a:gd name="T46" fmla="*/ 2041 w 2549"/>
              <a:gd name="T47" fmla="*/ 1797 h 3277"/>
              <a:gd name="T48" fmla="*/ 2041 w 2549"/>
              <a:gd name="T49" fmla="*/ 1797 h 3277"/>
              <a:gd name="T50" fmla="*/ 2041 w 2549"/>
              <a:gd name="T51" fmla="*/ 1797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49" h="3277">
                <a:moveTo>
                  <a:pt x="2185" y="0"/>
                </a:moveTo>
                <a:cubicBezTo>
                  <a:pt x="364" y="0"/>
                  <a:pt x="364" y="0"/>
                  <a:pt x="364" y="0"/>
                </a:cubicBezTo>
                <a:cubicBezTo>
                  <a:pt x="164" y="0"/>
                  <a:pt x="0" y="164"/>
                  <a:pt x="0" y="364"/>
                </a:cubicBezTo>
                <a:cubicBezTo>
                  <a:pt x="0" y="2913"/>
                  <a:pt x="0" y="2913"/>
                  <a:pt x="0" y="2913"/>
                </a:cubicBezTo>
                <a:cubicBezTo>
                  <a:pt x="0" y="3113"/>
                  <a:pt x="164" y="3277"/>
                  <a:pt x="364" y="3277"/>
                </a:cubicBezTo>
                <a:cubicBezTo>
                  <a:pt x="2185" y="3277"/>
                  <a:pt x="2185" y="3277"/>
                  <a:pt x="2185" y="3277"/>
                </a:cubicBezTo>
                <a:cubicBezTo>
                  <a:pt x="2385" y="3277"/>
                  <a:pt x="2549" y="3113"/>
                  <a:pt x="2549" y="2913"/>
                </a:cubicBezTo>
                <a:cubicBezTo>
                  <a:pt x="2549" y="364"/>
                  <a:pt x="2549" y="364"/>
                  <a:pt x="2549" y="364"/>
                </a:cubicBezTo>
                <a:cubicBezTo>
                  <a:pt x="2549" y="164"/>
                  <a:pt x="2385" y="0"/>
                  <a:pt x="2185" y="0"/>
                </a:cubicBezTo>
                <a:close/>
                <a:moveTo>
                  <a:pt x="512" y="759"/>
                </a:moveTo>
                <a:cubicBezTo>
                  <a:pt x="2036" y="759"/>
                  <a:pt x="2036" y="759"/>
                  <a:pt x="2036" y="759"/>
                </a:cubicBezTo>
                <a:cubicBezTo>
                  <a:pt x="2036" y="1078"/>
                  <a:pt x="2036" y="1078"/>
                  <a:pt x="2036" y="1078"/>
                </a:cubicBezTo>
                <a:cubicBezTo>
                  <a:pt x="512" y="1078"/>
                  <a:pt x="512" y="1078"/>
                  <a:pt x="512" y="1078"/>
                </a:cubicBezTo>
                <a:cubicBezTo>
                  <a:pt x="512" y="759"/>
                  <a:pt x="512" y="759"/>
                  <a:pt x="512" y="759"/>
                </a:cubicBezTo>
                <a:close/>
                <a:moveTo>
                  <a:pt x="2036" y="2507"/>
                </a:moveTo>
                <a:cubicBezTo>
                  <a:pt x="512" y="2507"/>
                  <a:pt x="512" y="2507"/>
                  <a:pt x="512" y="2507"/>
                </a:cubicBezTo>
                <a:cubicBezTo>
                  <a:pt x="512" y="2188"/>
                  <a:pt x="512" y="2188"/>
                  <a:pt x="512" y="2188"/>
                </a:cubicBezTo>
                <a:cubicBezTo>
                  <a:pt x="2036" y="2188"/>
                  <a:pt x="2036" y="2188"/>
                  <a:pt x="2036" y="2188"/>
                </a:cubicBezTo>
                <a:cubicBezTo>
                  <a:pt x="2036" y="2507"/>
                  <a:pt x="2036" y="2507"/>
                  <a:pt x="2036" y="2507"/>
                </a:cubicBezTo>
                <a:close/>
                <a:moveTo>
                  <a:pt x="2041" y="1797"/>
                </a:moveTo>
                <a:cubicBezTo>
                  <a:pt x="516" y="1797"/>
                  <a:pt x="516" y="1797"/>
                  <a:pt x="516" y="1797"/>
                </a:cubicBezTo>
                <a:cubicBezTo>
                  <a:pt x="516" y="1469"/>
                  <a:pt x="516" y="1469"/>
                  <a:pt x="516" y="1469"/>
                </a:cubicBezTo>
                <a:cubicBezTo>
                  <a:pt x="2041" y="1469"/>
                  <a:pt x="2041" y="1469"/>
                  <a:pt x="2041" y="1469"/>
                </a:cubicBezTo>
                <a:cubicBezTo>
                  <a:pt x="2041" y="1797"/>
                  <a:pt x="2041" y="1797"/>
                  <a:pt x="2041" y="1797"/>
                </a:cubicBezTo>
                <a:close/>
                <a:moveTo>
                  <a:pt x="2041" y="1797"/>
                </a:moveTo>
                <a:cubicBezTo>
                  <a:pt x="2041" y="1797"/>
                  <a:pt x="2041" y="1797"/>
                  <a:pt x="2041" y="179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2091</Words>
  <Application>Microsoft Office PowerPoint</Application>
  <PresentationFormat>宽屏</PresentationFormat>
  <Paragraphs>234</Paragraphs>
  <Slides>31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Roboto Black</vt:lpstr>
      <vt:lpstr>Vrinda</vt:lpstr>
      <vt:lpstr>等线</vt:lpstr>
      <vt:lpstr>等线 Light</vt:lpstr>
      <vt:lpstr>宋体</vt:lpstr>
      <vt:lpstr>微软雅黑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37</cp:revision>
  <dcterms:created xsi:type="dcterms:W3CDTF">2015-09-27T12:13:21Z</dcterms:created>
  <dcterms:modified xsi:type="dcterms:W3CDTF">2016-07-04T05:00:54Z</dcterms:modified>
</cp:coreProperties>
</file>